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8" r:id="rId5"/>
    <p:sldId id="275" r:id="rId6"/>
    <p:sldId id="280" r:id="rId7"/>
    <p:sldId id="290" r:id="rId8"/>
    <p:sldId id="284" r:id="rId9"/>
    <p:sldId id="292" r:id="rId10"/>
    <p:sldId id="289" r:id="rId11"/>
    <p:sldId id="291" r:id="rId12"/>
    <p:sldId id="285" r:id="rId13"/>
    <p:sldId id="286" r:id="rId14"/>
    <p:sldId id="287" r:id="rId15"/>
    <p:sldId id="288"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1BB17-10AC-468C-A15A-1719B0710917}" v="906" dt="2022-03-04T18:46:03.84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94" autoAdjust="0"/>
  </p:normalViewPr>
  <p:slideViewPr>
    <p:cSldViewPr snapToGrid="0">
      <p:cViewPr varScale="1">
        <p:scale>
          <a:sx n="77" d="100"/>
          <a:sy n="77" d="100"/>
        </p:scale>
        <p:origin x="86" y="206"/>
      </p:cViewPr>
      <p:guideLst>
        <p:guide orient="horz" pos="2160"/>
        <p:guide pos="3840"/>
      </p:guideLst>
    </p:cSldViewPr>
  </p:slideViewPr>
  <p:notesTextViewPr>
    <p:cViewPr>
      <p:scale>
        <a:sx n="3" d="2"/>
        <a:sy n="3" d="2"/>
      </p:scale>
      <p:origin x="0" y="0"/>
    </p:cViewPr>
  </p:notesTextViewPr>
  <p:notesViewPr>
    <p:cSldViewPr snapToGrid="0">
      <p:cViewPr varScale="1">
        <p:scale>
          <a:sx n="68" d="100"/>
          <a:sy n="68" d="100"/>
        </p:scale>
        <p:origin x="280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fif"/><Relationship Id="rId1" Type="http://schemas.openxmlformats.org/officeDocument/2006/relationships/image" Target="../media/image8.jpg"/><Relationship Id="rId5" Type="http://schemas.openxmlformats.org/officeDocument/2006/relationships/image" Target="../media/image12.jfif"/><Relationship Id="rId4" Type="http://schemas.openxmlformats.org/officeDocument/2006/relationships/image" Target="../media/image11.jpe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28.jfif"/><Relationship Id="rId7" Type="http://schemas.openxmlformats.org/officeDocument/2006/relationships/image" Target="../media/image73.jpeg"/><Relationship Id="rId2" Type="http://schemas.openxmlformats.org/officeDocument/2006/relationships/image" Target="../media/image69.jpeg"/><Relationship Id="rId1" Type="http://schemas.openxmlformats.org/officeDocument/2006/relationships/image" Target="../media/image68.jpg"/><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diagrams/_rels/data5.xml.rels><?xml version="1.0" encoding="UTF-8" standalone="yes"?>
<Relationships xmlns="http://schemas.openxmlformats.org/package/2006/relationships"><Relationship Id="rId3" Type="http://schemas.openxmlformats.org/officeDocument/2006/relationships/hyperlink" Target="https://baodaklak.vn/channel/3684/201403/nhung-anh-huong-cua-suy-giam-da-dang-sinh-hoc-2303110/" TargetMode="External"/><Relationship Id="rId2" Type="http://schemas.openxmlformats.org/officeDocument/2006/relationships/hyperlink" Target="https://www.laocai.gov.vn/1258/28490/45832/262972/tong-quan/nguyen-nhan-gay-suy-thoai-da-dang-sinh-hoc-viet-nam" TargetMode="External"/><Relationship Id="rId1" Type="http://schemas.openxmlformats.org/officeDocument/2006/relationships/hyperlink" Target="https://123docz.net/document/3851982-su-suy-giam-da-dang-sinh-hoc.htm"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fif"/><Relationship Id="rId1" Type="http://schemas.openxmlformats.org/officeDocument/2006/relationships/image" Target="../media/image8.jpg"/><Relationship Id="rId5" Type="http://schemas.openxmlformats.org/officeDocument/2006/relationships/image" Target="../media/image12.jfif"/><Relationship Id="rId4"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jfif"/><Relationship Id="rId7" Type="http://schemas.openxmlformats.org/officeDocument/2006/relationships/image" Target="../media/image73.jpeg"/><Relationship Id="rId2" Type="http://schemas.openxmlformats.org/officeDocument/2006/relationships/image" Target="../media/image69.jpeg"/><Relationship Id="rId1" Type="http://schemas.openxmlformats.org/officeDocument/2006/relationships/image" Target="../media/image68.jpg"/><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diagrams/_rels/drawing5.xml.rels><?xml version="1.0" encoding="UTF-8" standalone="yes"?>
<Relationships xmlns="http://schemas.openxmlformats.org/package/2006/relationships"><Relationship Id="rId3" Type="http://schemas.openxmlformats.org/officeDocument/2006/relationships/hyperlink" Target="https://baodaklak.vn/channel/3684/201403/nhung-anh-huong-cua-suy-giam-da-dang-sinh-hoc-2303110/" TargetMode="External"/><Relationship Id="rId2" Type="http://schemas.openxmlformats.org/officeDocument/2006/relationships/hyperlink" Target="https://www.laocai.gov.vn/1258/28490/45832/262972/tong-quan/nguyen-nhan-gay-suy-thoai-da-dang-sinh-hoc-viet-nam" TargetMode="External"/><Relationship Id="rId1" Type="http://schemas.openxmlformats.org/officeDocument/2006/relationships/hyperlink" Target="https://123docz.net/document/3851982-su-suy-giam-da-dang-sinh-hoc.htm" TargetMode="Externa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7608B3-447C-4477-8F87-B6245D613D59}" type="doc">
      <dgm:prSet loTypeId="urn:microsoft.com/office/officeart/2005/8/layout/vList3" loCatId="list" qsTypeId="urn:microsoft.com/office/officeart/2005/8/quickstyle/simple1" qsCatId="simple" csTypeId="urn:microsoft.com/office/officeart/2005/8/colors/accent5_5" csCatId="accent5" phldr="1"/>
      <dgm:spPr/>
    </dgm:pt>
    <dgm:pt modelId="{1B2A0C9A-E988-4869-95BB-903B07CE7F8D}">
      <dgm:prSet phldrT="[Text]" custT="1"/>
      <dgm:spPr/>
      <dgm:t>
        <a:bodyPr/>
        <a:lstStyle/>
        <a:p>
          <a:r>
            <a:rPr lang="en-US" sz="2000" dirty="0" err="1"/>
            <a:t>Khái</a:t>
          </a:r>
          <a:r>
            <a:rPr lang="en-US" sz="2000" dirty="0"/>
            <a:t> </a:t>
          </a:r>
          <a:r>
            <a:rPr lang="en-US" sz="2000" dirty="0" err="1"/>
            <a:t>niệm</a:t>
          </a:r>
          <a:r>
            <a:rPr lang="en-US" sz="2000" dirty="0"/>
            <a:t> </a:t>
          </a:r>
          <a:r>
            <a:rPr lang="en-US" sz="2000" dirty="0" err="1"/>
            <a:t>đa</a:t>
          </a:r>
          <a:r>
            <a:rPr lang="en-US" sz="2000" dirty="0"/>
            <a:t> </a:t>
          </a:r>
          <a:r>
            <a:rPr lang="en-US" sz="2000" dirty="0" err="1"/>
            <a:t>dạng</a:t>
          </a:r>
          <a:r>
            <a:rPr lang="en-US" sz="2000" dirty="0"/>
            <a:t> </a:t>
          </a:r>
          <a:r>
            <a:rPr lang="en-US" sz="2000" dirty="0" err="1"/>
            <a:t>sinh</a:t>
          </a:r>
          <a:r>
            <a:rPr lang="en-US" sz="2000" dirty="0"/>
            <a:t> học</a:t>
          </a:r>
        </a:p>
      </dgm:t>
    </dgm:pt>
    <dgm:pt modelId="{86F6AF31-0D4A-4127-A568-8C3D2D2C3852}" type="parTrans" cxnId="{C6C2A873-46B6-48F5-AD62-0FCF0BF67498}">
      <dgm:prSet/>
      <dgm:spPr/>
      <dgm:t>
        <a:bodyPr/>
        <a:lstStyle/>
        <a:p>
          <a:endParaRPr lang="en-US"/>
        </a:p>
      </dgm:t>
    </dgm:pt>
    <dgm:pt modelId="{E59C0556-536A-442D-89E2-8EAEE824011F}" type="sibTrans" cxnId="{C6C2A873-46B6-48F5-AD62-0FCF0BF67498}">
      <dgm:prSet/>
      <dgm:spPr/>
      <dgm:t>
        <a:bodyPr/>
        <a:lstStyle/>
        <a:p>
          <a:endParaRPr lang="en-US"/>
        </a:p>
      </dgm:t>
    </dgm:pt>
    <dgm:pt modelId="{5FC36747-1A2B-4A80-B409-157BE8E6F182}">
      <dgm:prSet phldrT="[Text]" custT="1"/>
      <dgm:spPr/>
      <dgm:t>
        <a:bodyPr/>
        <a:lstStyle/>
        <a:p>
          <a:pPr algn="ctr"/>
          <a:r>
            <a:rPr lang="en-US" sz="2100" dirty="0" err="1"/>
            <a:t>Hậu</a:t>
          </a:r>
          <a:r>
            <a:rPr lang="en-US" sz="2100" dirty="0"/>
            <a:t> quả </a:t>
          </a:r>
          <a:r>
            <a:rPr lang="en-US" sz="2100" dirty="0" err="1"/>
            <a:t>của</a:t>
          </a:r>
          <a:r>
            <a:rPr lang="en-US" sz="2100" dirty="0"/>
            <a:t> </a:t>
          </a:r>
          <a:r>
            <a:rPr lang="en-US" sz="2100" dirty="0" err="1"/>
            <a:t>suy</a:t>
          </a:r>
          <a:r>
            <a:rPr lang="en-US" sz="2100" dirty="0"/>
            <a:t> </a:t>
          </a:r>
          <a:r>
            <a:rPr lang="en-US" sz="2100" dirty="0" err="1"/>
            <a:t>giảm</a:t>
          </a:r>
          <a:r>
            <a:rPr lang="en-US" sz="2100" dirty="0"/>
            <a:t> </a:t>
          </a:r>
          <a:r>
            <a:rPr lang="en-US" sz="2100" dirty="0" err="1"/>
            <a:t>đa</a:t>
          </a:r>
          <a:r>
            <a:rPr lang="en-US" sz="2100" dirty="0"/>
            <a:t> </a:t>
          </a:r>
          <a:r>
            <a:rPr lang="en-US" sz="2100" dirty="0" err="1"/>
            <a:t>dạng</a:t>
          </a:r>
          <a:r>
            <a:rPr lang="en-US" sz="2100" dirty="0"/>
            <a:t> </a:t>
          </a:r>
          <a:r>
            <a:rPr lang="en-US" sz="2100" dirty="0" err="1"/>
            <a:t>sinh</a:t>
          </a:r>
          <a:r>
            <a:rPr lang="en-US" sz="2100" dirty="0"/>
            <a:t> học</a:t>
          </a:r>
        </a:p>
      </dgm:t>
    </dgm:pt>
    <dgm:pt modelId="{7DFD4000-EF13-441C-96A3-294D81FA1466}" type="parTrans" cxnId="{03B1E7F0-2AFB-4680-82B3-3267681552A8}">
      <dgm:prSet/>
      <dgm:spPr/>
      <dgm:t>
        <a:bodyPr/>
        <a:lstStyle/>
        <a:p>
          <a:endParaRPr lang="en-US"/>
        </a:p>
      </dgm:t>
    </dgm:pt>
    <dgm:pt modelId="{B401305D-98AC-4C10-83DD-F35B49D34B07}" type="sibTrans" cxnId="{03B1E7F0-2AFB-4680-82B3-3267681552A8}">
      <dgm:prSet/>
      <dgm:spPr/>
      <dgm:t>
        <a:bodyPr/>
        <a:lstStyle/>
        <a:p>
          <a:endParaRPr lang="en-US"/>
        </a:p>
      </dgm:t>
    </dgm:pt>
    <dgm:pt modelId="{0A2EB469-FFFA-45D0-8B29-6FAB46E3803B}">
      <dgm:prSet custT="1"/>
      <dgm:spPr/>
      <dgm:t>
        <a:bodyPr/>
        <a:lstStyle/>
        <a:p>
          <a:r>
            <a:rPr lang="en-US" sz="2000" dirty="0" err="1"/>
            <a:t>Các</a:t>
          </a:r>
          <a:r>
            <a:rPr lang="en-US" sz="2000" dirty="0"/>
            <a:t> </a:t>
          </a:r>
          <a:r>
            <a:rPr lang="en-US" sz="2000" dirty="0" err="1"/>
            <a:t>giải</a:t>
          </a:r>
          <a:r>
            <a:rPr lang="en-US" sz="2000" dirty="0"/>
            <a:t> </a:t>
          </a:r>
          <a:r>
            <a:rPr lang="en-US" sz="2000" dirty="0" err="1"/>
            <a:t>pháp</a:t>
          </a:r>
          <a:r>
            <a:rPr lang="en-US" sz="2000" dirty="0"/>
            <a:t> </a:t>
          </a:r>
          <a:r>
            <a:rPr lang="en-US" sz="2000" dirty="0" err="1"/>
            <a:t>bảo</a:t>
          </a:r>
          <a:r>
            <a:rPr lang="en-US" sz="2000" dirty="0"/>
            <a:t> </a:t>
          </a:r>
          <a:r>
            <a:rPr lang="en-US" sz="2000" dirty="0" err="1"/>
            <a:t>vệ</a:t>
          </a:r>
          <a:r>
            <a:rPr lang="en-US" sz="2000" dirty="0"/>
            <a:t> </a:t>
          </a:r>
          <a:r>
            <a:rPr lang="en-US" sz="2000" dirty="0" err="1"/>
            <a:t>sự</a:t>
          </a:r>
          <a:r>
            <a:rPr lang="en-US" sz="2000" dirty="0"/>
            <a:t> </a:t>
          </a:r>
          <a:r>
            <a:rPr lang="en-US" sz="2000" dirty="0" err="1"/>
            <a:t>đa</a:t>
          </a:r>
          <a:r>
            <a:rPr lang="en-US" sz="2000" dirty="0"/>
            <a:t> </a:t>
          </a:r>
          <a:r>
            <a:rPr lang="en-US" sz="2000" dirty="0" err="1"/>
            <a:t>dạng</a:t>
          </a:r>
          <a:r>
            <a:rPr lang="en-US" sz="2000" dirty="0"/>
            <a:t> </a:t>
          </a:r>
          <a:r>
            <a:rPr lang="en-US" sz="2000" dirty="0" err="1"/>
            <a:t>sinh</a:t>
          </a:r>
          <a:r>
            <a:rPr lang="en-US" sz="2000" dirty="0"/>
            <a:t> học</a:t>
          </a:r>
        </a:p>
      </dgm:t>
    </dgm:pt>
    <dgm:pt modelId="{9EBF2371-5866-4382-94E7-2DA81D033346}" type="parTrans" cxnId="{3D3B24FE-795B-40EF-A266-4C65E5B6087D}">
      <dgm:prSet/>
      <dgm:spPr/>
      <dgm:t>
        <a:bodyPr/>
        <a:lstStyle/>
        <a:p>
          <a:endParaRPr lang="en-US"/>
        </a:p>
      </dgm:t>
    </dgm:pt>
    <dgm:pt modelId="{28F920EA-0397-4488-BABE-78E4423D484C}" type="sibTrans" cxnId="{3D3B24FE-795B-40EF-A266-4C65E5B6087D}">
      <dgm:prSet/>
      <dgm:spPr/>
      <dgm:t>
        <a:bodyPr/>
        <a:lstStyle/>
        <a:p>
          <a:endParaRPr lang="en-US"/>
        </a:p>
      </dgm:t>
    </dgm:pt>
    <dgm:pt modelId="{AA137D08-20ED-48B9-A8A8-0EF34BC19338}">
      <dgm:prSet custT="1"/>
      <dgm:spPr/>
      <dgm:t>
        <a:bodyPr/>
        <a:lstStyle/>
        <a:p>
          <a:r>
            <a:rPr lang="en-US" sz="2000" dirty="0" err="1"/>
            <a:t>Nguyên</a:t>
          </a:r>
          <a:r>
            <a:rPr lang="en-US" sz="2000" dirty="0"/>
            <a:t> </a:t>
          </a:r>
          <a:r>
            <a:rPr lang="en-US" sz="2000" dirty="0" err="1"/>
            <a:t>nhân</a:t>
          </a:r>
          <a:r>
            <a:rPr lang="en-US" sz="2000" dirty="0"/>
            <a:t> </a:t>
          </a:r>
          <a:r>
            <a:rPr lang="en-US" sz="2000" dirty="0" err="1"/>
            <a:t>suy</a:t>
          </a:r>
          <a:r>
            <a:rPr lang="en-US" sz="2000" dirty="0"/>
            <a:t> </a:t>
          </a:r>
          <a:r>
            <a:rPr lang="en-US" sz="2000" dirty="0" err="1"/>
            <a:t>giảm</a:t>
          </a:r>
          <a:r>
            <a:rPr lang="en-US" sz="2000" dirty="0"/>
            <a:t> </a:t>
          </a:r>
          <a:r>
            <a:rPr lang="en-US" sz="2000" dirty="0" err="1"/>
            <a:t>đa</a:t>
          </a:r>
          <a:r>
            <a:rPr lang="en-US" sz="2000" dirty="0"/>
            <a:t> </a:t>
          </a:r>
          <a:r>
            <a:rPr lang="en-US" sz="2000" dirty="0" err="1"/>
            <a:t>dạng</a:t>
          </a:r>
          <a:r>
            <a:rPr lang="en-US" sz="2000" dirty="0"/>
            <a:t> </a:t>
          </a:r>
          <a:r>
            <a:rPr lang="en-US" sz="2000" dirty="0" err="1"/>
            <a:t>sinh</a:t>
          </a:r>
          <a:r>
            <a:rPr lang="en-US" sz="2000" dirty="0"/>
            <a:t> học</a:t>
          </a:r>
        </a:p>
      </dgm:t>
    </dgm:pt>
    <dgm:pt modelId="{2273B1B6-27DE-4679-B624-9A5C1445441A}" type="parTrans" cxnId="{B8E2C86D-EAB8-43DE-AB67-39E2CC5EDF59}">
      <dgm:prSet/>
      <dgm:spPr/>
      <dgm:t>
        <a:bodyPr/>
        <a:lstStyle/>
        <a:p>
          <a:endParaRPr lang="en-US"/>
        </a:p>
      </dgm:t>
    </dgm:pt>
    <dgm:pt modelId="{F83D4F5E-9838-4F76-8903-A6EEB366B46A}" type="sibTrans" cxnId="{B8E2C86D-EAB8-43DE-AB67-39E2CC5EDF59}">
      <dgm:prSet/>
      <dgm:spPr/>
      <dgm:t>
        <a:bodyPr/>
        <a:lstStyle/>
        <a:p>
          <a:endParaRPr lang="en-US"/>
        </a:p>
      </dgm:t>
    </dgm:pt>
    <dgm:pt modelId="{EABEAEE7-D877-4018-BF8D-DF7541997294}">
      <dgm:prSet phldrT="[Text]" custT="1"/>
      <dgm:spPr/>
      <dgm:t>
        <a:bodyPr/>
        <a:lstStyle/>
        <a:p>
          <a:r>
            <a:rPr lang="en-US" sz="2000" dirty="0" err="1"/>
            <a:t>Thực</a:t>
          </a:r>
          <a:r>
            <a:rPr lang="en-US" sz="2000" dirty="0"/>
            <a:t> </a:t>
          </a:r>
          <a:r>
            <a:rPr lang="en-US" sz="2000" dirty="0" err="1"/>
            <a:t>trạng</a:t>
          </a:r>
          <a:r>
            <a:rPr lang="en-US" sz="2000" dirty="0"/>
            <a:t> </a:t>
          </a:r>
          <a:r>
            <a:rPr lang="en-US" sz="2000" dirty="0" err="1"/>
            <a:t>suy</a:t>
          </a:r>
          <a:r>
            <a:rPr lang="en-US" sz="2000" dirty="0"/>
            <a:t> </a:t>
          </a:r>
          <a:r>
            <a:rPr lang="en-US" sz="2000" dirty="0" err="1"/>
            <a:t>giảm</a:t>
          </a:r>
          <a:r>
            <a:rPr lang="en-US" sz="2000" dirty="0"/>
            <a:t> </a:t>
          </a:r>
          <a:r>
            <a:rPr lang="en-US" sz="2000" dirty="0" err="1"/>
            <a:t>đa</a:t>
          </a:r>
          <a:r>
            <a:rPr lang="en-US" sz="2000" dirty="0"/>
            <a:t> </a:t>
          </a:r>
          <a:r>
            <a:rPr lang="en-US" sz="2000" dirty="0" err="1"/>
            <a:t>dạng</a:t>
          </a:r>
          <a:r>
            <a:rPr lang="en-US" sz="2000" dirty="0"/>
            <a:t> </a:t>
          </a:r>
          <a:r>
            <a:rPr lang="en-US" sz="2000" dirty="0" err="1"/>
            <a:t>sinh</a:t>
          </a:r>
          <a:r>
            <a:rPr lang="en-US" sz="2000" dirty="0"/>
            <a:t> học</a:t>
          </a:r>
        </a:p>
      </dgm:t>
    </dgm:pt>
    <dgm:pt modelId="{7510FEF6-F8B7-46F9-86F5-A595DB2F5AA9}" type="sibTrans" cxnId="{FD10BC9C-0740-4504-9537-E168988B8F42}">
      <dgm:prSet/>
      <dgm:spPr/>
      <dgm:t>
        <a:bodyPr/>
        <a:lstStyle/>
        <a:p>
          <a:endParaRPr lang="en-US"/>
        </a:p>
      </dgm:t>
    </dgm:pt>
    <dgm:pt modelId="{16C37B6C-F26E-4FC4-8295-AD2CE2F0F245}" type="parTrans" cxnId="{FD10BC9C-0740-4504-9537-E168988B8F42}">
      <dgm:prSet/>
      <dgm:spPr/>
      <dgm:t>
        <a:bodyPr/>
        <a:lstStyle/>
        <a:p>
          <a:endParaRPr lang="en-US"/>
        </a:p>
      </dgm:t>
    </dgm:pt>
    <dgm:pt modelId="{1B514AFE-04C5-444E-8274-3719FBC8CF55}" type="pres">
      <dgm:prSet presAssocID="{4E7608B3-447C-4477-8F87-B6245D613D59}" presName="linearFlow" presStyleCnt="0">
        <dgm:presLayoutVars>
          <dgm:dir/>
          <dgm:resizeHandles val="exact"/>
        </dgm:presLayoutVars>
      </dgm:prSet>
      <dgm:spPr/>
    </dgm:pt>
    <dgm:pt modelId="{FB28C9B0-CBD5-4B3E-A3C5-BF855372EF32}" type="pres">
      <dgm:prSet presAssocID="{1B2A0C9A-E988-4869-95BB-903B07CE7F8D}" presName="composite" presStyleCnt="0"/>
      <dgm:spPr/>
    </dgm:pt>
    <dgm:pt modelId="{ED944702-22CB-48C5-ACBA-A481FB648EDF}" type="pres">
      <dgm:prSet presAssocID="{1B2A0C9A-E988-4869-95BB-903B07CE7F8D}"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D30240AE-F391-40BD-896B-F1E48A20E203}" type="pres">
      <dgm:prSet presAssocID="{1B2A0C9A-E988-4869-95BB-903B07CE7F8D}" presName="txShp" presStyleLbl="node1" presStyleIdx="0" presStyleCnt="5">
        <dgm:presLayoutVars>
          <dgm:bulletEnabled val="1"/>
        </dgm:presLayoutVars>
      </dgm:prSet>
      <dgm:spPr/>
    </dgm:pt>
    <dgm:pt modelId="{4245BDC6-7659-4958-9478-52B33380C8A9}" type="pres">
      <dgm:prSet presAssocID="{E59C0556-536A-442D-89E2-8EAEE824011F}" presName="spacing" presStyleCnt="0"/>
      <dgm:spPr/>
    </dgm:pt>
    <dgm:pt modelId="{0AC27BE5-C07F-478C-8B85-BA0EFC0F6420}" type="pres">
      <dgm:prSet presAssocID="{EABEAEE7-D877-4018-BF8D-DF7541997294}" presName="composite" presStyleCnt="0"/>
      <dgm:spPr/>
    </dgm:pt>
    <dgm:pt modelId="{565AFBA1-9CC9-444A-8854-BF2FAB6ED5F1}" type="pres">
      <dgm:prSet presAssocID="{EABEAEE7-D877-4018-BF8D-DF7541997294}"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42000" r="-42000"/>
          </a:stretch>
        </a:blipFill>
      </dgm:spPr>
    </dgm:pt>
    <dgm:pt modelId="{9E9EE8C9-72CF-4F9A-81C7-5139E57484EB}" type="pres">
      <dgm:prSet presAssocID="{EABEAEE7-D877-4018-BF8D-DF7541997294}" presName="txShp" presStyleLbl="node1" presStyleIdx="1" presStyleCnt="5">
        <dgm:presLayoutVars>
          <dgm:bulletEnabled val="1"/>
        </dgm:presLayoutVars>
      </dgm:prSet>
      <dgm:spPr/>
    </dgm:pt>
    <dgm:pt modelId="{B7BBA08E-07AB-4285-8C0D-5589BACEF5E2}" type="pres">
      <dgm:prSet presAssocID="{7510FEF6-F8B7-46F9-86F5-A595DB2F5AA9}" presName="spacing" presStyleCnt="0"/>
      <dgm:spPr/>
    </dgm:pt>
    <dgm:pt modelId="{470270C3-23F1-4E8B-8FA7-C0CB84D6A351}" type="pres">
      <dgm:prSet presAssocID="{AA137D08-20ED-48B9-A8A8-0EF34BC19338}" presName="composite" presStyleCnt="0"/>
      <dgm:spPr/>
    </dgm:pt>
    <dgm:pt modelId="{188E7EF9-76D9-4282-B9C1-DDCE9303299D}" type="pres">
      <dgm:prSet presAssocID="{AA137D08-20ED-48B9-A8A8-0EF34BC19338}" presName="imgShp"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dgm:spPr>
    </dgm:pt>
    <dgm:pt modelId="{FC8D6B7E-51CF-461A-B55A-B241154A06B0}" type="pres">
      <dgm:prSet presAssocID="{AA137D08-20ED-48B9-A8A8-0EF34BC19338}" presName="txShp" presStyleLbl="node1" presStyleIdx="2" presStyleCnt="5">
        <dgm:presLayoutVars>
          <dgm:bulletEnabled val="1"/>
        </dgm:presLayoutVars>
      </dgm:prSet>
      <dgm:spPr/>
    </dgm:pt>
    <dgm:pt modelId="{44BDB77A-3D09-45D5-8245-37D995DB9F92}" type="pres">
      <dgm:prSet presAssocID="{F83D4F5E-9838-4F76-8903-A6EEB366B46A}" presName="spacing" presStyleCnt="0"/>
      <dgm:spPr/>
    </dgm:pt>
    <dgm:pt modelId="{E71B9EE2-D7C8-464E-8DEC-A18CD73DFE61}" type="pres">
      <dgm:prSet presAssocID="{5FC36747-1A2B-4A80-B409-157BE8E6F182}" presName="composite" presStyleCnt="0"/>
      <dgm:spPr/>
    </dgm:pt>
    <dgm:pt modelId="{6F3F5F56-7766-4F35-8186-0E81633D6E93}" type="pres">
      <dgm:prSet presAssocID="{5FC36747-1A2B-4A80-B409-157BE8E6F182}" presName="imgShp"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46000" r="-46000"/>
          </a:stretch>
        </a:blipFill>
      </dgm:spPr>
    </dgm:pt>
    <dgm:pt modelId="{86B6ECF2-94B9-4F24-A873-7123796641C5}" type="pres">
      <dgm:prSet presAssocID="{5FC36747-1A2B-4A80-B409-157BE8E6F182}" presName="txShp" presStyleLbl="node1" presStyleIdx="3" presStyleCnt="5" custLinFactNeighborX="1037">
        <dgm:presLayoutVars>
          <dgm:bulletEnabled val="1"/>
        </dgm:presLayoutVars>
      </dgm:prSet>
      <dgm:spPr/>
    </dgm:pt>
    <dgm:pt modelId="{96717EE9-901C-4BF1-B0D3-42A944D0E33C}" type="pres">
      <dgm:prSet presAssocID="{B401305D-98AC-4C10-83DD-F35B49D34B07}" presName="spacing" presStyleCnt="0"/>
      <dgm:spPr/>
    </dgm:pt>
    <dgm:pt modelId="{9BB6750E-A5DA-4273-99F8-E29647E7C1C7}" type="pres">
      <dgm:prSet presAssocID="{0A2EB469-FFFA-45D0-8B29-6FAB46E3803B}" presName="composite" presStyleCnt="0"/>
      <dgm:spPr/>
    </dgm:pt>
    <dgm:pt modelId="{5A860641-F2D5-44CA-B824-E0CA7B1D8872}" type="pres">
      <dgm:prSet presAssocID="{0A2EB469-FFFA-45D0-8B29-6FAB46E3803B}" presName="imgShp" presStyleLbl="fgImgPlace1" presStyleIdx="4" presStyleCnt="5"/>
      <dgm:spPr>
        <a:blipFill>
          <a:blip xmlns:r="http://schemas.openxmlformats.org/officeDocument/2006/relationships" r:embed="rId5"/>
          <a:srcRect/>
          <a:stretch>
            <a:fillRect l="-25000" r="-25000"/>
          </a:stretch>
        </a:blipFill>
      </dgm:spPr>
    </dgm:pt>
    <dgm:pt modelId="{11737C00-47D4-4096-997C-39CD3BFE9A21}" type="pres">
      <dgm:prSet presAssocID="{0A2EB469-FFFA-45D0-8B29-6FAB46E3803B}" presName="txShp" presStyleLbl="node1" presStyleIdx="4" presStyleCnt="5">
        <dgm:presLayoutVars>
          <dgm:bulletEnabled val="1"/>
        </dgm:presLayoutVars>
      </dgm:prSet>
      <dgm:spPr/>
    </dgm:pt>
  </dgm:ptLst>
  <dgm:cxnLst>
    <dgm:cxn modelId="{BD0D521F-35AB-4CA3-B816-9AA6C0F7FF0D}" type="presOf" srcId="{AA137D08-20ED-48B9-A8A8-0EF34BC19338}" destId="{FC8D6B7E-51CF-461A-B55A-B241154A06B0}" srcOrd="0" destOrd="0" presId="urn:microsoft.com/office/officeart/2005/8/layout/vList3"/>
    <dgm:cxn modelId="{0AA9D268-8219-4686-BD53-35EAD7B3EB60}" type="presOf" srcId="{4E7608B3-447C-4477-8F87-B6245D613D59}" destId="{1B514AFE-04C5-444E-8274-3719FBC8CF55}" srcOrd="0" destOrd="0" presId="urn:microsoft.com/office/officeart/2005/8/layout/vList3"/>
    <dgm:cxn modelId="{1C82BA6A-6153-4100-B72A-D63B71A3EE79}" type="presOf" srcId="{0A2EB469-FFFA-45D0-8B29-6FAB46E3803B}" destId="{11737C00-47D4-4096-997C-39CD3BFE9A21}" srcOrd="0" destOrd="0" presId="urn:microsoft.com/office/officeart/2005/8/layout/vList3"/>
    <dgm:cxn modelId="{B8E2C86D-EAB8-43DE-AB67-39E2CC5EDF59}" srcId="{4E7608B3-447C-4477-8F87-B6245D613D59}" destId="{AA137D08-20ED-48B9-A8A8-0EF34BC19338}" srcOrd="2" destOrd="0" parTransId="{2273B1B6-27DE-4679-B624-9A5C1445441A}" sibTransId="{F83D4F5E-9838-4F76-8903-A6EEB366B46A}"/>
    <dgm:cxn modelId="{C6C2A873-46B6-48F5-AD62-0FCF0BF67498}" srcId="{4E7608B3-447C-4477-8F87-B6245D613D59}" destId="{1B2A0C9A-E988-4869-95BB-903B07CE7F8D}" srcOrd="0" destOrd="0" parTransId="{86F6AF31-0D4A-4127-A568-8C3D2D2C3852}" sibTransId="{E59C0556-536A-442D-89E2-8EAEE824011F}"/>
    <dgm:cxn modelId="{FD10BC9C-0740-4504-9537-E168988B8F42}" srcId="{4E7608B3-447C-4477-8F87-B6245D613D59}" destId="{EABEAEE7-D877-4018-BF8D-DF7541997294}" srcOrd="1" destOrd="0" parTransId="{16C37B6C-F26E-4FC4-8295-AD2CE2F0F245}" sibTransId="{7510FEF6-F8B7-46F9-86F5-A595DB2F5AA9}"/>
    <dgm:cxn modelId="{03B1E7F0-2AFB-4680-82B3-3267681552A8}" srcId="{4E7608B3-447C-4477-8F87-B6245D613D59}" destId="{5FC36747-1A2B-4A80-B409-157BE8E6F182}" srcOrd="3" destOrd="0" parTransId="{7DFD4000-EF13-441C-96A3-294D81FA1466}" sibTransId="{B401305D-98AC-4C10-83DD-F35B49D34B07}"/>
    <dgm:cxn modelId="{658E71F3-8A25-4D3C-8FF0-3E7ED7D41C53}" type="presOf" srcId="{5FC36747-1A2B-4A80-B409-157BE8E6F182}" destId="{86B6ECF2-94B9-4F24-A873-7123796641C5}" srcOrd="0" destOrd="0" presId="urn:microsoft.com/office/officeart/2005/8/layout/vList3"/>
    <dgm:cxn modelId="{335AA4F3-D141-490B-B53B-409035E822A1}" type="presOf" srcId="{EABEAEE7-D877-4018-BF8D-DF7541997294}" destId="{9E9EE8C9-72CF-4F9A-81C7-5139E57484EB}" srcOrd="0" destOrd="0" presId="urn:microsoft.com/office/officeart/2005/8/layout/vList3"/>
    <dgm:cxn modelId="{AB06B8F3-4DC6-45B7-A7D6-D4C693233F2F}" type="presOf" srcId="{1B2A0C9A-E988-4869-95BB-903B07CE7F8D}" destId="{D30240AE-F391-40BD-896B-F1E48A20E203}" srcOrd="0" destOrd="0" presId="urn:microsoft.com/office/officeart/2005/8/layout/vList3"/>
    <dgm:cxn modelId="{3D3B24FE-795B-40EF-A266-4C65E5B6087D}" srcId="{4E7608B3-447C-4477-8F87-B6245D613D59}" destId="{0A2EB469-FFFA-45D0-8B29-6FAB46E3803B}" srcOrd="4" destOrd="0" parTransId="{9EBF2371-5866-4382-94E7-2DA81D033346}" sibTransId="{28F920EA-0397-4488-BABE-78E4423D484C}"/>
    <dgm:cxn modelId="{32E0AE41-436E-4A1C-9D05-F9B2777321BC}" type="presParOf" srcId="{1B514AFE-04C5-444E-8274-3719FBC8CF55}" destId="{FB28C9B0-CBD5-4B3E-A3C5-BF855372EF32}" srcOrd="0" destOrd="0" presId="urn:microsoft.com/office/officeart/2005/8/layout/vList3"/>
    <dgm:cxn modelId="{F43EC4B6-77F3-45EB-BFD3-8424FF91ECDE}" type="presParOf" srcId="{FB28C9B0-CBD5-4B3E-A3C5-BF855372EF32}" destId="{ED944702-22CB-48C5-ACBA-A481FB648EDF}" srcOrd="0" destOrd="0" presId="urn:microsoft.com/office/officeart/2005/8/layout/vList3"/>
    <dgm:cxn modelId="{4295022A-B242-4C24-BA02-B61263948CDD}" type="presParOf" srcId="{FB28C9B0-CBD5-4B3E-A3C5-BF855372EF32}" destId="{D30240AE-F391-40BD-896B-F1E48A20E203}" srcOrd="1" destOrd="0" presId="urn:microsoft.com/office/officeart/2005/8/layout/vList3"/>
    <dgm:cxn modelId="{61E3B82A-2E79-45B1-AFF9-8219D8734C1D}" type="presParOf" srcId="{1B514AFE-04C5-444E-8274-3719FBC8CF55}" destId="{4245BDC6-7659-4958-9478-52B33380C8A9}" srcOrd="1" destOrd="0" presId="urn:microsoft.com/office/officeart/2005/8/layout/vList3"/>
    <dgm:cxn modelId="{374D2826-5CA1-4B22-924F-065F632837FC}" type="presParOf" srcId="{1B514AFE-04C5-444E-8274-3719FBC8CF55}" destId="{0AC27BE5-C07F-478C-8B85-BA0EFC0F6420}" srcOrd="2" destOrd="0" presId="urn:microsoft.com/office/officeart/2005/8/layout/vList3"/>
    <dgm:cxn modelId="{D7209CFD-4C61-48A5-8759-3B91308B8579}" type="presParOf" srcId="{0AC27BE5-C07F-478C-8B85-BA0EFC0F6420}" destId="{565AFBA1-9CC9-444A-8854-BF2FAB6ED5F1}" srcOrd="0" destOrd="0" presId="urn:microsoft.com/office/officeart/2005/8/layout/vList3"/>
    <dgm:cxn modelId="{A87573C1-03AB-47C2-BAF8-9471A3D3204E}" type="presParOf" srcId="{0AC27BE5-C07F-478C-8B85-BA0EFC0F6420}" destId="{9E9EE8C9-72CF-4F9A-81C7-5139E57484EB}" srcOrd="1" destOrd="0" presId="urn:microsoft.com/office/officeart/2005/8/layout/vList3"/>
    <dgm:cxn modelId="{6F2CD302-308B-415E-826A-E8ACEEEC1AD5}" type="presParOf" srcId="{1B514AFE-04C5-444E-8274-3719FBC8CF55}" destId="{B7BBA08E-07AB-4285-8C0D-5589BACEF5E2}" srcOrd="3" destOrd="0" presId="urn:microsoft.com/office/officeart/2005/8/layout/vList3"/>
    <dgm:cxn modelId="{643711CD-9A1E-48BD-BD16-1F3FF6B28674}" type="presParOf" srcId="{1B514AFE-04C5-444E-8274-3719FBC8CF55}" destId="{470270C3-23F1-4E8B-8FA7-C0CB84D6A351}" srcOrd="4" destOrd="0" presId="urn:microsoft.com/office/officeart/2005/8/layout/vList3"/>
    <dgm:cxn modelId="{7FC973C5-93C8-44E6-9C94-BB344D10E2C1}" type="presParOf" srcId="{470270C3-23F1-4E8B-8FA7-C0CB84D6A351}" destId="{188E7EF9-76D9-4282-B9C1-DDCE9303299D}" srcOrd="0" destOrd="0" presId="urn:microsoft.com/office/officeart/2005/8/layout/vList3"/>
    <dgm:cxn modelId="{A2FB0556-96CC-445C-84FD-C9CCDDE47D33}" type="presParOf" srcId="{470270C3-23F1-4E8B-8FA7-C0CB84D6A351}" destId="{FC8D6B7E-51CF-461A-B55A-B241154A06B0}" srcOrd="1" destOrd="0" presId="urn:microsoft.com/office/officeart/2005/8/layout/vList3"/>
    <dgm:cxn modelId="{32BCF1EC-D219-4FFF-A97C-F9C832A17443}" type="presParOf" srcId="{1B514AFE-04C5-444E-8274-3719FBC8CF55}" destId="{44BDB77A-3D09-45D5-8245-37D995DB9F92}" srcOrd="5" destOrd="0" presId="urn:microsoft.com/office/officeart/2005/8/layout/vList3"/>
    <dgm:cxn modelId="{730631F3-6749-4143-9C07-C39DAC27D051}" type="presParOf" srcId="{1B514AFE-04C5-444E-8274-3719FBC8CF55}" destId="{E71B9EE2-D7C8-464E-8DEC-A18CD73DFE61}" srcOrd="6" destOrd="0" presId="urn:microsoft.com/office/officeart/2005/8/layout/vList3"/>
    <dgm:cxn modelId="{075D2811-8327-4C25-B3D7-467F68ABC39E}" type="presParOf" srcId="{E71B9EE2-D7C8-464E-8DEC-A18CD73DFE61}" destId="{6F3F5F56-7766-4F35-8186-0E81633D6E93}" srcOrd="0" destOrd="0" presId="urn:microsoft.com/office/officeart/2005/8/layout/vList3"/>
    <dgm:cxn modelId="{3D362415-AD24-4E38-8EC4-85DEBD29F126}" type="presParOf" srcId="{E71B9EE2-D7C8-464E-8DEC-A18CD73DFE61}" destId="{86B6ECF2-94B9-4F24-A873-7123796641C5}" srcOrd="1" destOrd="0" presId="urn:microsoft.com/office/officeart/2005/8/layout/vList3"/>
    <dgm:cxn modelId="{107425D8-AA29-4158-A9EC-118761899BCB}" type="presParOf" srcId="{1B514AFE-04C5-444E-8274-3719FBC8CF55}" destId="{96717EE9-901C-4BF1-B0D3-42A944D0E33C}" srcOrd="7" destOrd="0" presId="urn:microsoft.com/office/officeart/2005/8/layout/vList3"/>
    <dgm:cxn modelId="{41E86814-7FE7-4AE9-949E-BFD82F1BBD27}" type="presParOf" srcId="{1B514AFE-04C5-444E-8274-3719FBC8CF55}" destId="{9BB6750E-A5DA-4273-99F8-E29647E7C1C7}" srcOrd="8" destOrd="0" presId="urn:microsoft.com/office/officeart/2005/8/layout/vList3"/>
    <dgm:cxn modelId="{049509EB-72B2-4220-A5A6-07EB92A46E4B}" type="presParOf" srcId="{9BB6750E-A5DA-4273-99F8-E29647E7C1C7}" destId="{5A860641-F2D5-44CA-B824-E0CA7B1D8872}" srcOrd="0" destOrd="0" presId="urn:microsoft.com/office/officeart/2005/8/layout/vList3"/>
    <dgm:cxn modelId="{06CD9079-D2A6-423E-8623-783F5DE1CEAA}" type="presParOf" srcId="{9BB6750E-A5DA-4273-99F8-E29647E7C1C7}" destId="{11737C00-47D4-4096-997C-39CD3BFE9A2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8A3E0C-A4D7-4513-9E5D-7FCA06D36DD8}" type="doc">
      <dgm:prSet loTypeId="urn:microsoft.com/office/officeart/2008/layout/PictureStrips" loCatId="list" qsTypeId="urn:microsoft.com/office/officeart/2005/8/quickstyle/simple4" qsCatId="simple" csTypeId="urn:microsoft.com/office/officeart/2005/8/colors/accent4_1" csCatId="accent4" phldr="1"/>
      <dgm:spPr/>
      <dgm:t>
        <a:bodyPr/>
        <a:lstStyle/>
        <a:p>
          <a:endParaRPr lang="en-US"/>
        </a:p>
      </dgm:t>
    </dgm:pt>
    <dgm:pt modelId="{DFF465A5-312A-4997-A9F4-A3E15B329211}">
      <dgm:prSet phldrT="[Text]" custT="1"/>
      <dgm:spPr/>
      <dgm:t>
        <a:bodyPr/>
        <a:lstStyle/>
        <a:p>
          <a:pPr>
            <a:buAutoNum type="arabicPeriod"/>
          </a:pPr>
          <a:r>
            <a:rPr lang="en-US" sz="2000" dirty="0" err="1">
              <a:latin typeface="Arial" panose="020B0604020202020204" pitchFamily="34" charset="0"/>
            </a:rPr>
            <a:t>Suy</a:t>
          </a:r>
          <a:r>
            <a:rPr lang="en-US" sz="2000" dirty="0">
              <a:latin typeface="Arial" panose="020B0604020202020204" pitchFamily="34" charset="0"/>
            </a:rPr>
            <a:t> </a:t>
          </a:r>
          <a:r>
            <a:rPr lang="en-US" sz="2000" dirty="0" err="1">
              <a:latin typeface="Arial" panose="020B0604020202020204" pitchFamily="34" charset="0"/>
            </a:rPr>
            <a:t>giảm</a:t>
          </a:r>
          <a:r>
            <a:rPr lang="en-US" sz="2000" dirty="0">
              <a:latin typeface="Arial" panose="020B0604020202020204" pitchFamily="34" charset="0"/>
            </a:rPr>
            <a:t> </a:t>
          </a:r>
          <a:r>
            <a:rPr lang="en-US" sz="2000" dirty="0" err="1">
              <a:latin typeface="Arial" panose="020B0604020202020204" pitchFamily="34" charset="0"/>
            </a:rPr>
            <a:t>đa</a:t>
          </a:r>
          <a:r>
            <a:rPr lang="en-US" sz="2000" dirty="0">
              <a:latin typeface="Arial" panose="020B0604020202020204" pitchFamily="34" charset="0"/>
            </a:rPr>
            <a:t> </a:t>
          </a:r>
          <a:r>
            <a:rPr lang="en-US" sz="2000" dirty="0" err="1">
              <a:latin typeface="Arial" panose="020B0604020202020204" pitchFamily="34" charset="0"/>
            </a:rPr>
            <a:t>dạng</a:t>
          </a:r>
          <a:r>
            <a:rPr lang="en-US" sz="2000" dirty="0">
              <a:latin typeface="Arial" panose="020B0604020202020204" pitchFamily="34" charset="0"/>
            </a:rPr>
            <a:t> </a:t>
          </a:r>
          <a:r>
            <a:rPr lang="en-US" sz="2000" dirty="0" err="1">
              <a:latin typeface="Arial" panose="020B0604020202020204" pitchFamily="34" charset="0"/>
            </a:rPr>
            <a:t>sinh</a:t>
          </a:r>
          <a:r>
            <a:rPr lang="en-US" sz="2000" dirty="0">
              <a:latin typeface="Arial" panose="020B0604020202020204" pitchFamily="34" charset="0"/>
            </a:rPr>
            <a:t> học </a:t>
          </a:r>
          <a:r>
            <a:rPr lang="en-US" sz="2000" dirty="0" err="1">
              <a:latin typeface="Arial" panose="020B0604020202020204" pitchFamily="34" charset="0"/>
            </a:rPr>
            <a:t>trên</a:t>
          </a:r>
          <a:r>
            <a:rPr lang="en-US" sz="2000" dirty="0">
              <a:latin typeface="Arial" panose="020B0604020202020204" pitchFamily="34" charset="0"/>
            </a:rPr>
            <a:t> </a:t>
          </a:r>
          <a:r>
            <a:rPr lang="en-US" sz="2000" dirty="0" err="1">
              <a:latin typeface="Arial" panose="020B0604020202020204" pitchFamily="34" charset="0"/>
            </a:rPr>
            <a:t>cạn</a:t>
          </a:r>
          <a:endParaRPr lang="en-US" sz="2000" dirty="0">
            <a:latin typeface="Arial" panose="020B0604020202020204" pitchFamily="34" charset="0"/>
          </a:endParaRPr>
        </a:p>
      </dgm:t>
    </dgm:pt>
    <dgm:pt modelId="{B0DAACDA-A8D6-4D7F-B968-713CA32C1317}" type="parTrans" cxnId="{48DBB752-445A-454A-A99B-F347DE662D3C}">
      <dgm:prSet/>
      <dgm:spPr/>
      <dgm:t>
        <a:bodyPr/>
        <a:lstStyle/>
        <a:p>
          <a:endParaRPr lang="en-US"/>
        </a:p>
      </dgm:t>
    </dgm:pt>
    <dgm:pt modelId="{ADFC3C7C-B4D6-45ED-9D8F-53429E085D29}" type="sibTrans" cxnId="{48DBB752-445A-454A-A99B-F347DE662D3C}">
      <dgm:prSet/>
      <dgm:spPr/>
      <dgm:t>
        <a:bodyPr/>
        <a:lstStyle/>
        <a:p>
          <a:endParaRPr lang="en-US"/>
        </a:p>
      </dgm:t>
    </dgm:pt>
    <dgm:pt modelId="{E3BAC94D-BA5E-4A11-9F2A-F385259A8EA2}">
      <dgm:prSet phldrT="[Text]" custT="1"/>
      <dgm:spPr/>
      <dgm:t>
        <a:bodyPr/>
        <a:lstStyle/>
        <a:p>
          <a:r>
            <a:rPr lang="en-US" sz="2000" dirty="0" err="1">
              <a:latin typeface="Arial" panose="020B0604020202020204" pitchFamily="34" charset="0"/>
            </a:rPr>
            <a:t>Suy</a:t>
          </a:r>
          <a:r>
            <a:rPr lang="en-US" sz="2000" dirty="0">
              <a:latin typeface="Arial" panose="020B0604020202020204" pitchFamily="34" charset="0"/>
            </a:rPr>
            <a:t> </a:t>
          </a:r>
          <a:r>
            <a:rPr lang="en-US" sz="2000" dirty="0" err="1">
              <a:latin typeface="Arial" panose="020B0604020202020204" pitchFamily="34" charset="0"/>
            </a:rPr>
            <a:t>giảm</a:t>
          </a:r>
          <a:r>
            <a:rPr lang="en-US" sz="2000" dirty="0">
              <a:latin typeface="Arial" panose="020B0604020202020204" pitchFamily="34" charset="0"/>
            </a:rPr>
            <a:t> </a:t>
          </a:r>
          <a:r>
            <a:rPr lang="en-US" sz="2000" dirty="0" err="1">
              <a:latin typeface="Arial" panose="020B0604020202020204" pitchFamily="34" charset="0"/>
            </a:rPr>
            <a:t>hệ</a:t>
          </a:r>
          <a:r>
            <a:rPr lang="en-US" sz="2000" dirty="0">
              <a:latin typeface="Arial" panose="020B0604020202020204" pitchFamily="34" charset="0"/>
            </a:rPr>
            <a:t> </a:t>
          </a:r>
          <a:r>
            <a:rPr lang="en-US" sz="2000" dirty="0" err="1">
              <a:latin typeface="Arial" panose="020B0604020202020204" pitchFamily="34" charset="0"/>
            </a:rPr>
            <a:t>sinh</a:t>
          </a:r>
          <a:r>
            <a:rPr lang="en-US" sz="2000" dirty="0">
              <a:latin typeface="Arial" panose="020B0604020202020204" pitchFamily="34" charset="0"/>
            </a:rPr>
            <a:t> </a:t>
          </a:r>
          <a:r>
            <a:rPr lang="en-US" sz="2000" dirty="0" err="1">
              <a:latin typeface="Arial" panose="020B0604020202020204" pitchFamily="34" charset="0"/>
            </a:rPr>
            <a:t>thái</a:t>
          </a:r>
          <a:r>
            <a:rPr lang="en-US" sz="2000" dirty="0">
              <a:latin typeface="Arial" panose="020B0604020202020204" pitchFamily="34" charset="0"/>
            </a:rPr>
            <a:t> </a:t>
          </a:r>
          <a:r>
            <a:rPr lang="en-US" sz="2000" dirty="0" err="1">
              <a:latin typeface="Arial" panose="020B0604020202020204" pitchFamily="34" charset="0"/>
            </a:rPr>
            <a:t>dưới</a:t>
          </a:r>
          <a:r>
            <a:rPr lang="en-US" sz="2000" dirty="0">
              <a:latin typeface="Arial" panose="020B0604020202020204" pitchFamily="34" charset="0"/>
            </a:rPr>
            <a:t> </a:t>
          </a:r>
          <a:r>
            <a:rPr lang="en-US" sz="2000" dirty="0" err="1">
              <a:latin typeface="Arial" panose="020B0604020202020204" pitchFamily="34" charset="0"/>
            </a:rPr>
            <a:t>nước</a:t>
          </a:r>
          <a:endParaRPr lang="en-US" sz="2000" dirty="0"/>
        </a:p>
      </dgm:t>
    </dgm:pt>
    <dgm:pt modelId="{41280E5F-006C-4CBC-B1EF-07170F274072}" type="parTrans" cxnId="{4F1A8AF7-66C8-4566-9D66-9A3070C64639}">
      <dgm:prSet/>
      <dgm:spPr/>
      <dgm:t>
        <a:bodyPr/>
        <a:lstStyle/>
        <a:p>
          <a:endParaRPr lang="en-US"/>
        </a:p>
      </dgm:t>
    </dgm:pt>
    <dgm:pt modelId="{8AEB7BFE-E4BA-4331-B818-0D2F40140002}" type="sibTrans" cxnId="{4F1A8AF7-66C8-4566-9D66-9A3070C64639}">
      <dgm:prSet/>
      <dgm:spPr/>
      <dgm:t>
        <a:bodyPr/>
        <a:lstStyle/>
        <a:p>
          <a:endParaRPr lang="en-US"/>
        </a:p>
      </dgm:t>
    </dgm:pt>
    <dgm:pt modelId="{6F2FFCA5-6467-4865-AD43-1C595C97F2FD}">
      <dgm:prSet phldrT="[Text]" custT="1"/>
      <dgm:spPr/>
      <dgm:t>
        <a:bodyPr/>
        <a:lstStyle/>
        <a:p>
          <a:pPr>
            <a:buAutoNum type="arabicPeriod"/>
          </a:pPr>
          <a:r>
            <a:rPr lang="en-US" sz="2000" dirty="0" err="1">
              <a:latin typeface="Arial" panose="020B0604020202020204" pitchFamily="34" charset="0"/>
            </a:rPr>
            <a:t>Số</a:t>
          </a:r>
          <a:r>
            <a:rPr lang="en-US" sz="2000" dirty="0">
              <a:latin typeface="Arial" panose="020B0604020202020204" pitchFamily="34" charset="0"/>
            </a:rPr>
            <a:t> </a:t>
          </a:r>
          <a:r>
            <a:rPr lang="en-US" sz="2000" dirty="0" err="1">
              <a:latin typeface="Arial" panose="020B0604020202020204" pitchFamily="34" charset="0"/>
            </a:rPr>
            <a:t>lượng</a:t>
          </a:r>
          <a:r>
            <a:rPr lang="en-US" sz="2000" dirty="0">
              <a:latin typeface="Arial" panose="020B0604020202020204" pitchFamily="34" charset="0"/>
            </a:rPr>
            <a:t> </a:t>
          </a:r>
          <a:r>
            <a:rPr lang="en-US" sz="2000" dirty="0" err="1">
              <a:latin typeface="Arial" panose="020B0604020202020204" pitchFamily="34" charset="0"/>
            </a:rPr>
            <a:t>cá</a:t>
          </a:r>
          <a:r>
            <a:rPr lang="en-US" sz="2000" dirty="0">
              <a:latin typeface="Arial" panose="020B0604020202020204" pitchFamily="34" charset="0"/>
            </a:rPr>
            <a:t> </a:t>
          </a:r>
          <a:r>
            <a:rPr lang="en-US" sz="2000" dirty="0" err="1">
              <a:latin typeface="Arial" panose="020B0604020202020204" pitchFamily="34" charset="0"/>
            </a:rPr>
            <a:t>thể</a:t>
          </a:r>
          <a:r>
            <a:rPr lang="en-US" sz="2000" dirty="0">
              <a:latin typeface="Arial" panose="020B0604020202020204" pitchFamily="34" charset="0"/>
            </a:rPr>
            <a:t> </a:t>
          </a:r>
          <a:r>
            <a:rPr lang="en-US" sz="2000" dirty="0" err="1">
              <a:latin typeface="Arial" panose="020B0604020202020204" pitchFamily="34" charset="0"/>
            </a:rPr>
            <a:t>giảm</a:t>
          </a:r>
          <a:endParaRPr lang="en-US" sz="2000" dirty="0">
            <a:latin typeface="Arial" panose="020B0604020202020204" pitchFamily="34" charset="0"/>
          </a:endParaRPr>
        </a:p>
        <a:p>
          <a:pPr>
            <a:buAutoNum type="arabicPeriod"/>
          </a:pPr>
          <a:endParaRPr lang="en-US" sz="2200" dirty="0"/>
        </a:p>
      </dgm:t>
    </dgm:pt>
    <dgm:pt modelId="{C8BE127A-BEFC-46EC-B96B-F36A5C9892FA}" type="parTrans" cxnId="{D836F6FF-89C3-4698-BFA1-8293F58335A0}">
      <dgm:prSet/>
      <dgm:spPr/>
      <dgm:t>
        <a:bodyPr/>
        <a:lstStyle/>
        <a:p>
          <a:endParaRPr lang="en-US"/>
        </a:p>
      </dgm:t>
    </dgm:pt>
    <dgm:pt modelId="{4958663B-78D9-4F2D-80B0-E687E1FE631F}" type="sibTrans" cxnId="{D836F6FF-89C3-4698-BFA1-8293F58335A0}">
      <dgm:prSet/>
      <dgm:spPr/>
      <dgm:t>
        <a:bodyPr/>
        <a:lstStyle/>
        <a:p>
          <a:endParaRPr lang="en-US"/>
        </a:p>
      </dgm:t>
    </dgm:pt>
    <dgm:pt modelId="{6F7B2168-2FE9-421A-990B-E25824833BA7}" type="pres">
      <dgm:prSet presAssocID="{AC8A3E0C-A4D7-4513-9E5D-7FCA06D36DD8}" presName="Name0" presStyleCnt="0">
        <dgm:presLayoutVars>
          <dgm:dir/>
          <dgm:resizeHandles val="exact"/>
        </dgm:presLayoutVars>
      </dgm:prSet>
      <dgm:spPr/>
    </dgm:pt>
    <dgm:pt modelId="{659101C9-71FD-4B37-BD57-91E68F5C8E72}" type="pres">
      <dgm:prSet presAssocID="{DFF465A5-312A-4997-A9F4-A3E15B329211}" presName="composite" presStyleCnt="0"/>
      <dgm:spPr/>
    </dgm:pt>
    <dgm:pt modelId="{3236CDEF-2E5F-4228-B27A-1F118D68B6FE}" type="pres">
      <dgm:prSet presAssocID="{DFF465A5-312A-4997-A9F4-A3E15B329211}" presName="rect1" presStyleLbl="trAlignAcc1" presStyleIdx="0" presStyleCnt="3">
        <dgm:presLayoutVars>
          <dgm:bulletEnabled val="1"/>
        </dgm:presLayoutVars>
      </dgm:prSet>
      <dgm:spPr/>
    </dgm:pt>
    <dgm:pt modelId="{7A75666D-E574-44C4-9D4C-E8AC1EA929AD}" type="pres">
      <dgm:prSet presAssocID="{DFF465A5-312A-4997-A9F4-A3E15B329211}"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Agriculture outline"/>
        </a:ext>
      </dgm:extLst>
    </dgm:pt>
    <dgm:pt modelId="{A6C6CDEB-C279-4D43-A408-6613B45C88B2}" type="pres">
      <dgm:prSet presAssocID="{ADFC3C7C-B4D6-45ED-9D8F-53429E085D29}" presName="sibTrans" presStyleCnt="0"/>
      <dgm:spPr/>
    </dgm:pt>
    <dgm:pt modelId="{1C11BDE9-7614-440C-A217-FA576E402FDF}" type="pres">
      <dgm:prSet presAssocID="{E3BAC94D-BA5E-4A11-9F2A-F385259A8EA2}" presName="composite" presStyleCnt="0"/>
      <dgm:spPr/>
    </dgm:pt>
    <dgm:pt modelId="{2552F2B6-323F-4E36-95C8-0E01956B28DF}" type="pres">
      <dgm:prSet presAssocID="{E3BAC94D-BA5E-4A11-9F2A-F385259A8EA2}" presName="rect1" presStyleLbl="trAlignAcc1" presStyleIdx="1" presStyleCnt="3">
        <dgm:presLayoutVars>
          <dgm:bulletEnabled val="1"/>
        </dgm:presLayoutVars>
      </dgm:prSet>
      <dgm:spPr/>
    </dgm:pt>
    <dgm:pt modelId="{A100FF50-8E1A-4EFB-A3E2-AB2BFF9F8C6E}" type="pres">
      <dgm:prSet presAssocID="{E3BAC94D-BA5E-4A11-9F2A-F385259A8EA2}" presName="rect2"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Anemone and clownfish outline"/>
        </a:ext>
      </dgm:extLst>
    </dgm:pt>
    <dgm:pt modelId="{A727D94C-5122-4321-BABC-C93D233DA331}" type="pres">
      <dgm:prSet presAssocID="{8AEB7BFE-E4BA-4331-B818-0D2F40140002}" presName="sibTrans" presStyleCnt="0"/>
      <dgm:spPr/>
    </dgm:pt>
    <dgm:pt modelId="{9A7D08B4-F8C7-41B7-B746-A2C3EC12D1D0}" type="pres">
      <dgm:prSet presAssocID="{6F2FFCA5-6467-4865-AD43-1C595C97F2FD}" presName="composite" presStyleCnt="0"/>
      <dgm:spPr/>
    </dgm:pt>
    <dgm:pt modelId="{4A477B9C-806C-49E9-9D57-CAE4E8093380}" type="pres">
      <dgm:prSet presAssocID="{6F2FFCA5-6467-4865-AD43-1C595C97F2FD}" presName="rect1" presStyleLbl="trAlignAcc1" presStyleIdx="2" presStyleCnt="3">
        <dgm:presLayoutVars>
          <dgm:bulletEnabled val="1"/>
        </dgm:presLayoutVars>
      </dgm:prSet>
      <dgm:spPr/>
    </dgm:pt>
    <dgm:pt modelId="{466AB709-5429-4EA7-9EF4-5DFAA581FDA2}" type="pres">
      <dgm:prSet presAssocID="{6F2FFCA5-6467-4865-AD43-1C595C97F2FD}" presName="rect2"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Chicken outline"/>
        </a:ext>
      </dgm:extLst>
    </dgm:pt>
  </dgm:ptLst>
  <dgm:cxnLst>
    <dgm:cxn modelId="{61052103-1801-44AB-9E83-5988E22AF3EA}" type="presOf" srcId="{DFF465A5-312A-4997-A9F4-A3E15B329211}" destId="{3236CDEF-2E5F-4228-B27A-1F118D68B6FE}" srcOrd="0" destOrd="0" presId="urn:microsoft.com/office/officeart/2008/layout/PictureStrips"/>
    <dgm:cxn modelId="{C1B4C320-49AD-4727-8CA3-D9EEF696C8AD}" type="presOf" srcId="{E3BAC94D-BA5E-4A11-9F2A-F385259A8EA2}" destId="{2552F2B6-323F-4E36-95C8-0E01956B28DF}" srcOrd="0" destOrd="0" presId="urn:microsoft.com/office/officeart/2008/layout/PictureStrips"/>
    <dgm:cxn modelId="{48DBB752-445A-454A-A99B-F347DE662D3C}" srcId="{AC8A3E0C-A4D7-4513-9E5D-7FCA06D36DD8}" destId="{DFF465A5-312A-4997-A9F4-A3E15B329211}" srcOrd="0" destOrd="0" parTransId="{B0DAACDA-A8D6-4D7F-B968-713CA32C1317}" sibTransId="{ADFC3C7C-B4D6-45ED-9D8F-53429E085D29}"/>
    <dgm:cxn modelId="{B1F2BB83-B761-409A-99F7-C693A61786CF}" type="presOf" srcId="{AC8A3E0C-A4D7-4513-9E5D-7FCA06D36DD8}" destId="{6F7B2168-2FE9-421A-990B-E25824833BA7}" srcOrd="0" destOrd="0" presId="urn:microsoft.com/office/officeart/2008/layout/PictureStrips"/>
    <dgm:cxn modelId="{4F1A8AF7-66C8-4566-9D66-9A3070C64639}" srcId="{AC8A3E0C-A4D7-4513-9E5D-7FCA06D36DD8}" destId="{E3BAC94D-BA5E-4A11-9F2A-F385259A8EA2}" srcOrd="1" destOrd="0" parTransId="{41280E5F-006C-4CBC-B1EF-07170F274072}" sibTransId="{8AEB7BFE-E4BA-4331-B818-0D2F40140002}"/>
    <dgm:cxn modelId="{956B00F9-2C8F-4D9B-A8BC-539FD555E261}" type="presOf" srcId="{6F2FFCA5-6467-4865-AD43-1C595C97F2FD}" destId="{4A477B9C-806C-49E9-9D57-CAE4E8093380}" srcOrd="0" destOrd="0" presId="urn:microsoft.com/office/officeart/2008/layout/PictureStrips"/>
    <dgm:cxn modelId="{D836F6FF-89C3-4698-BFA1-8293F58335A0}" srcId="{AC8A3E0C-A4D7-4513-9E5D-7FCA06D36DD8}" destId="{6F2FFCA5-6467-4865-AD43-1C595C97F2FD}" srcOrd="2" destOrd="0" parTransId="{C8BE127A-BEFC-46EC-B96B-F36A5C9892FA}" sibTransId="{4958663B-78D9-4F2D-80B0-E687E1FE631F}"/>
    <dgm:cxn modelId="{7C609094-9C41-4DD4-963D-CFC263A475BA}" type="presParOf" srcId="{6F7B2168-2FE9-421A-990B-E25824833BA7}" destId="{659101C9-71FD-4B37-BD57-91E68F5C8E72}" srcOrd="0" destOrd="0" presId="urn:microsoft.com/office/officeart/2008/layout/PictureStrips"/>
    <dgm:cxn modelId="{68A19613-8968-4A1F-9C73-60B452DBEF8C}" type="presParOf" srcId="{659101C9-71FD-4B37-BD57-91E68F5C8E72}" destId="{3236CDEF-2E5F-4228-B27A-1F118D68B6FE}" srcOrd="0" destOrd="0" presId="urn:microsoft.com/office/officeart/2008/layout/PictureStrips"/>
    <dgm:cxn modelId="{A1ABD44C-5FD0-49D6-A746-B2FA0CDEF412}" type="presParOf" srcId="{659101C9-71FD-4B37-BD57-91E68F5C8E72}" destId="{7A75666D-E574-44C4-9D4C-E8AC1EA929AD}" srcOrd="1" destOrd="0" presId="urn:microsoft.com/office/officeart/2008/layout/PictureStrips"/>
    <dgm:cxn modelId="{3A3D1FB1-ECBB-410B-8623-40F410171E69}" type="presParOf" srcId="{6F7B2168-2FE9-421A-990B-E25824833BA7}" destId="{A6C6CDEB-C279-4D43-A408-6613B45C88B2}" srcOrd="1" destOrd="0" presId="urn:microsoft.com/office/officeart/2008/layout/PictureStrips"/>
    <dgm:cxn modelId="{E106C5A0-5CA1-46E3-A844-066ACC8A8B52}" type="presParOf" srcId="{6F7B2168-2FE9-421A-990B-E25824833BA7}" destId="{1C11BDE9-7614-440C-A217-FA576E402FDF}" srcOrd="2" destOrd="0" presId="urn:microsoft.com/office/officeart/2008/layout/PictureStrips"/>
    <dgm:cxn modelId="{6455F672-529A-4EED-83D3-FB5F48537E8E}" type="presParOf" srcId="{1C11BDE9-7614-440C-A217-FA576E402FDF}" destId="{2552F2B6-323F-4E36-95C8-0E01956B28DF}" srcOrd="0" destOrd="0" presId="urn:microsoft.com/office/officeart/2008/layout/PictureStrips"/>
    <dgm:cxn modelId="{B6C2AAB5-EAA5-496A-A2DF-C0E1AFE8984B}" type="presParOf" srcId="{1C11BDE9-7614-440C-A217-FA576E402FDF}" destId="{A100FF50-8E1A-4EFB-A3E2-AB2BFF9F8C6E}" srcOrd="1" destOrd="0" presId="urn:microsoft.com/office/officeart/2008/layout/PictureStrips"/>
    <dgm:cxn modelId="{FBE7D946-560F-42A9-A3E4-ED48E50883D4}" type="presParOf" srcId="{6F7B2168-2FE9-421A-990B-E25824833BA7}" destId="{A727D94C-5122-4321-BABC-C93D233DA331}" srcOrd="3" destOrd="0" presId="urn:microsoft.com/office/officeart/2008/layout/PictureStrips"/>
    <dgm:cxn modelId="{F324D844-FD19-46FF-9096-C4390094E0AC}" type="presParOf" srcId="{6F7B2168-2FE9-421A-990B-E25824833BA7}" destId="{9A7D08B4-F8C7-41B7-B746-A2C3EC12D1D0}" srcOrd="4" destOrd="0" presId="urn:microsoft.com/office/officeart/2008/layout/PictureStrips"/>
    <dgm:cxn modelId="{82477658-EEE3-4650-A4A2-0F0E8CA9F735}" type="presParOf" srcId="{9A7D08B4-F8C7-41B7-B746-A2C3EC12D1D0}" destId="{4A477B9C-806C-49E9-9D57-CAE4E8093380}" srcOrd="0" destOrd="0" presId="urn:microsoft.com/office/officeart/2008/layout/PictureStrips"/>
    <dgm:cxn modelId="{DD3E4CA2-937E-49DD-B2DC-CA9E8AF17B7D}" type="presParOf" srcId="{9A7D08B4-F8C7-41B7-B746-A2C3EC12D1D0}" destId="{466AB709-5429-4EA7-9EF4-5DFAA581FDA2}"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885B3E-234C-4A58-B648-E70D9014B045}" type="doc">
      <dgm:prSet loTypeId="urn:microsoft.com/office/officeart/2005/8/layout/hierarchy3" loCatId="list" qsTypeId="urn:microsoft.com/office/officeart/2005/8/quickstyle/simple1" qsCatId="simple" csTypeId="urn:microsoft.com/office/officeart/2005/8/colors/accent6_1" csCatId="accent6" phldr="1"/>
      <dgm:spPr/>
      <dgm:t>
        <a:bodyPr/>
        <a:lstStyle/>
        <a:p>
          <a:endParaRPr lang="en-US"/>
        </a:p>
      </dgm:t>
    </dgm:pt>
    <dgm:pt modelId="{4952603C-38F7-475A-844E-51C1AA26BD12}">
      <dgm:prSet phldrT="[Text]" custT="1"/>
      <dgm:spPr/>
      <dgm:t>
        <a:bodyPr/>
        <a:lstStyle/>
        <a:p>
          <a:r>
            <a:rPr lang="en-US" sz="3000" dirty="0" err="1">
              <a:solidFill>
                <a:schemeClr val="accent1">
                  <a:lumMod val="75000"/>
                </a:schemeClr>
              </a:solidFill>
            </a:rPr>
            <a:t>Trực</a:t>
          </a:r>
          <a:r>
            <a:rPr lang="en-US" sz="3000" dirty="0">
              <a:solidFill>
                <a:schemeClr val="accent1">
                  <a:lumMod val="75000"/>
                </a:schemeClr>
              </a:solidFill>
            </a:rPr>
            <a:t> </a:t>
          </a:r>
          <a:r>
            <a:rPr lang="en-US" sz="3000" dirty="0" err="1">
              <a:solidFill>
                <a:schemeClr val="accent1">
                  <a:lumMod val="75000"/>
                </a:schemeClr>
              </a:solidFill>
            </a:rPr>
            <a:t>tiếp</a:t>
          </a:r>
          <a:endParaRPr lang="en-US" sz="3000" dirty="0">
            <a:solidFill>
              <a:schemeClr val="accent1">
                <a:lumMod val="75000"/>
              </a:schemeClr>
            </a:solidFill>
          </a:endParaRPr>
        </a:p>
      </dgm:t>
    </dgm:pt>
    <dgm:pt modelId="{50378E60-81ED-4922-A75C-3A67C89387A2}" type="parTrans" cxnId="{EECA8EDC-7749-4786-9B91-2660B077B730}">
      <dgm:prSet/>
      <dgm:spPr/>
      <dgm:t>
        <a:bodyPr/>
        <a:lstStyle/>
        <a:p>
          <a:endParaRPr lang="en-US"/>
        </a:p>
      </dgm:t>
    </dgm:pt>
    <dgm:pt modelId="{1C20094C-27B1-45EA-A102-F698F7B678D3}" type="sibTrans" cxnId="{EECA8EDC-7749-4786-9B91-2660B077B730}">
      <dgm:prSet/>
      <dgm:spPr/>
      <dgm:t>
        <a:bodyPr/>
        <a:lstStyle/>
        <a:p>
          <a:endParaRPr lang="en-US"/>
        </a:p>
      </dgm:t>
    </dgm:pt>
    <dgm:pt modelId="{8C1A9697-983F-4846-BD10-5A4923E59716}">
      <dgm:prSet phldrT="[Text]" custT="1"/>
      <dgm:spPr/>
      <dgm:t>
        <a:bodyPr/>
        <a:lstStyle/>
        <a:p>
          <a:r>
            <a:rPr lang="en-US" sz="1500" dirty="0" err="1"/>
            <a:t>Chiến</a:t>
          </a:r>
          <a:r>
            <a:rPr lang="en-US" sz="1500" dirty="0"/>
            <a:t> </a:t>
          </a:r>
          <a:r>
            <a:rPr lang="en-US" sz="1500" dirty="0" err="1"/>
            <a:t>tranh</a:t>
          </a:r>
          <a:endParaRPr lang="en-US" sz="1500" dirty="0"/>
        </a:p>
      </dgm:t>
    </dgm:pt>
    <dgm:pt modelId="{67F40B3B-8A96-420D-AE3C-4D7AFCF267EC}" type="parTrans" cxnId="{FBC1891A-3931-4416-B564-3F03E87EDF84}">
      <dgm:prSet/>
      <dgm:spPr/>
      <dgm:t>
        <a:bodyPr/>
        <a:lstStyle/>
        <a:p>
          <a:endParaRPr lang="en-US"/>
        </a:p>
      </dgm:t>
    </dgm:pt>
    <dgm:pt modelId="{3C4BB30C-4FAE-407F-A8E6-D86AD67B2564}" type="sibTrans" cxnId="{FBC1891A-3931-4416-B564-3F03E87EDF84}">
      <dgm:prSet/>
      <dgm:spPr/>
      <dgm:t>
        <a:bodyPr/>
        <a:lstStyle/>
        <a:p>
          <a:endParaRPr lang="en-US"/>
        </a:p>
      </dgm:t>
    </dgm:pt>
    <dgm:pt modelId="{B14A95E0-2222-4AAF-BB3A-8AD02A888268}">
      <dgm:prSet phldrT="[Text]" custT="1"/>
      <dgm:spPr/>
      <dgm:t>
        <a:bodyPr/>
        <a:lstStyle/>
        <a:p>
          <a:r>
            <a:rPr lang="en-US" sz="1500" dirty="0"/>
            <a:t>Di </a:t>
          </a:r>
          <a:r>
            <a:rPr lang="en-US" sz="1500" dirty="0" err="1"/>
            <a:t>nhập</a:t>
          </a:r>
          <a:r>
            <a:rPr lang="en-US" sz="1500" dirty="0"/>
            <a:t> và </a:t>
          </a:r>
          <a:r>
            <a:rPr lang="en-US" sz="1500" dirty="0" err="1"/>
            <a:t>xâm</a:t>
          </a:r>
          <a:r>
            <a:rPr lang="en-US" sz="1500" dirty="0"/>
            <a:t> </a:t>
          </a:r>
          <a:r>
            <a:rPr lang="en-US" sz="1500" dirty="0" err="1"/>
            <a:t>lấn</a:t>
          </a:r>
          <a:r>
            <a:rPr lang="en-US" sz="1500" dirty="0"/>
            <a:t> </a:t>
          </a:r>
          <a:r>
            <a:rPr lang="en-US" sz="1500" dirty="0" err="1"/>
            <a:t>của</a:t>
          </a:r>
          <a:r>
            <a:rPr lang="en-US" sz="1500" dirty="0"/>
            <a:t> </a:t>
          </a:r>
          <a:r>
            <a:rPr lang="en-US" sz="1500" dirty="0" err="1"/>
            <a:t>sinh</a:t>
          </a:r>
          <a:r>
            <a:rPr lang="en-US" sz="1500" dirty="0"/>
            <a:t> </a:t>
          </a:r>
          <a:r>
            <a:rPr lang="en-US" sz="1500" dirty="0" err="1"/>
            <a:t>vật</a:t>
          </a:r>
          <a:r>
            <a:rPr lang="en-US" sz="1500" dirty="0"/>
            <a:t> </a:t>
          </a:r>
          <a:r>
            <a:rPr lang="en-US" sz="1500" dirty="0" err="1"/>
            <a:t>lạ</a:t>
          </a:r>
          <a:endParaRPr lang="en-US" sz="1500" dirty="0"/>
        </a:p>
      </dgm:t>
    </dgm:pt>
    <dgm:pt modelId="{6A1F1CFF-54EC-4345-AF00-1D11D228CD07}" type="parTrans" cxnId="{3604EE20-3A9E-435F-938E-903BD8AADC52}">
      <dgm:prSet/>
      <dgm:spPr/>
      <dgm:t>
        <a:bodyPr/>
        <a:lstStyle/>
        <a:p>
          <a:endParaRPr lang="en-US"/>
        </a:p>
      </dgm:t>
    </dgm:pt>
    <dgm:pt modelId="{2715DE2B-6E6A-4769-BF1A-EFAF8D2EF857}" type="sibTrans" cxnId="{3604EE20-3A9E-435F-938E-903BD8AADC52}">
      <dgm:prSet/>
      <dgm:spPr/>
      <dgm:t>
        <a:bodyPr/>
        <a:lstStyle/>
        <a:p>
          <a:endParaRPr lang="en-US"/>
        </a:p>
      </dgm:t>
    </dgm:pt>
    <dgm:pt modelId="{425128D1-0B98-4343-B9B9-2630462E0115}">
      <dgm:prSet phldrT="[Text]" custT="1"/>
      <dgm:spPr/>
      <dgm:t>
        <a:bodyPr/>
        <a:lstStyle/>
        <a:p>
          <a:r>
            <a:rPr lang="en-US" sz="3000" dirty="0" err="1">
              <a:solidFill>
                <a:schemeClr val="accent1">
                  <a:lumMod val="75000"/>
                </a:schemeClr>
              </a:solidFill>
            </a:rPr>
            <a:t>Gián</a:t>
          </a:r>
          <a:r>
            <a:rPr lang="en-US" sz="3000" dirty="0">
              <a:solidFill>
                <a:schemeClr val="accent1">
                  <a:lumMod val="75000"/>
                </a:schemeClr>
              </a:solidFill>
            </a:rPr>
            <a:t> </a:t>
          </a:r>
          <a:r>
            <a:rPr lang="en-US" sz="3000" dirty="0" err="1">
              <a:solidFill>
                <a:schemeClr val="accent1">
                  <a:lumMod val="75000"/>
                </a:schemeClr>
              </a:solidFill>
            </a:rPr>
            <a:t>tiếp</a:t>
          </a:r>
          <a:endParaRPr lang="en-US" sz="3000" dirty="0">
            <a:solidFill>
              <a:schemeClr val="accent1">
                <a:lumMod val="75000"/>
              </a:schemeClr>
            </a:solidFill>
          </a:endParaRPr>
        </a:p>
      </dgm:t>
    </dgm:pt>
    <dgm:pt modelId="{6FB0ACA0-C13E-49A9-B073-9F2016B62B31}" type="parTrans" cxnId="{E5C6ACE6-D345-4F5F-8FB3-319B05503AF4}">
      <dgm:prSet/>
      <dgm:spPr/>
      <dgm:t>
        <a:bodyPr/>
        <a:lstStyle/>
        <a:p>
          <a:endParaRPr lang="en-US"/>
        </a:p>
      </dgm:t>
    </dgm:pt>
    <dgm:pt modelId="{28101081-64AA-4C0E-9E66-82229E48A947}" type="sibTrans" cxnId="{E5C6ACE6-D345-4F5F-8FB3-319B05503AF4}">
      <dgm:prSet/>
      <dgm:spPr/>
      <dgm:t>
        <a:bodyPr/>
        <a:lstStyle/>
        <a:p>
          <a:endParaRPr lang="en-US"/>
        </a:p>
      </dgm:t>
    </dgm:pt>
    <dgm:pt modelId="{98C70F59-F185-42C8-B1FA-6084026CCE01}">
      <dgm:prSet phldrT="[Text]" custT="1"/>
      <dgm:spPr/>
      <dgm:t>
        <a:bodyPr/>
        <a:lstStyle/>
        <a:p>
          <a:r>
            <a:rPr lang="en-US" sz="1500" dirty="0" err="1"/>
            <a:t>Mất</a:t>
          </a:r>
          <a:r>
            <a:rPr lang="en-US" sz="1500" dirty="0"/>
            <a:t> và </a:t>
          </a:r>
          <a:r>
            <a:rPr lang="en-US" sz="1500" dirty="0" err="1"/>
            <a:t>phá</a:t>
          </a:r>
          <a:r>
            <a:rPr lang="en-US" sz="1500" dirty="0"/>
            <a:t> </a:t>
          </a:r>
          <a:r>
            <a:rPr lang="en-US" sz="1500" dirty="0" err="1"/>
            <a:t>hủy</a:t>
          </a:r>
          <a:r>
            <a:rPr lang="en-US" sz="1500" dirty="0"/>
            <a:t> </a:t>
          </a:r>
          <a:r>
            <a:rPr lang="en-US" sz="1500" dirty="0" err="1"/>
            <a:t>nơi</a:t>
          </a:r>
          <a:r>
            <a:rPr lang="en-US" sz="1500" dirty="0"/>
            <a:t> </a:t>
          </a:r>
          <a:r>
            <a:rPr lang="en-US" sz="1500" dirty="0" err="1"/>
            <a:t>cư</a:t>
          </a:r>
          <a:r>
            <a:rPr lang="en-US" sz="1500" dirty="0"/>
            <a:t> </a:t>
          </a:r>
          <a:r>
            <a:rPr lang="en-US" sz="1500" dirty="0" err="1"/>
            <a:t>trú</a:t>
          </a:r>
          <a:endParaRPr lang="en-US" sz="1500" dirty="0"/>
        </a:p>
      </dgm:t>
    </dgm:pt>
    <dgm:pt modelId="{C961D51A-4482-42AE-8F24-EFDB0CEDF573}" type="parTrans" cxnId="{E519FA3B-1241-4DEB-A73D-FF9A031E9B60}">
      <dgm:prSet/>
      <dgm:spPr/>
      <dgm:t>
        <a:bodyPr/>
        <a:lstStyle/>
        <a:p>
          <a:endParaRPr lang="en-US"/>
        </a:p>
      </dgm:t>
    </dgm:pt>
    <dgm:pt modelId="{A3977101-28CB-4F0A-AA7C-1F3413BB88E8}" type="sibTrans" cxnId="{E519FA3B-1241-4DEB-A73D-FF9A031E9B60}">
      <dgm:prSet/>
      <dgm:spPr/>
      <dgm:t>
        <a:bodyPr/>
        <a:lstStyle/>
        <a:p>
          <a:endParaRPr lang="en-US"/>
        </a:p>
      </dgm:t>
    </dgm:pt>
    <dgm:pt modelId="{18EEA85F-3975-43A9-A20C-3EC296BDCF95}">
      <dgm:prSet phldrT="[Text]" custT="1"/>
      <dgm:spPr/>
      <dgm:t>
        <a:bodyPr/>
        <a:lstStyle/>
        <a:p>
          <a:r>
            <a:rPr lang="en-US" sz="1500" dirty="0" err="1"/>
            <a:t>Sự</a:t>
          </a:r>
          <a:r>
            <a:rPr lang="en-US" sz="1500" dirty="0"/>
            <a:t> </a:t>
          </a:r>
          <a:r>
            <a:rPr lang="en-US" sz="1500" dirty="0" err="1"/>
            <a:t>gia</a:t>
          </a:r>
          <a:r>
            <a:rPr lang="en-US" sz="1500" dirty="0"/>
            <a:t> </a:t>
          </a:r>
          <a:r>
            <a:rPr lang="en-US" sz="1500" dirty="0" err="1"/>
            <a:t>tăng</a:t>
          </a:r>
          <a:r>
            <a:rPr lang="en-US" sz="1500" dirty="0"/>
            <a:t> </a:t>
          </a:r>
          <a:r>
            <a:rPr lang="en-US" sz="1500" dirty="0" err="1"/>
            <a:t>dân</a:t>
          </a:r>
          <a:r>
            <a:rPr lang="en-US" sz="1500" dirty="0"/>
            <a:t> </a:t>
          </a:r>
          <a:r>
            <a:rPr lang="en-US" sz="1500" dirty="0" err="1"/>
            <a:t>số</a:t>
          </a:r>
          <a:r>
            <a:rPr lang="en-US" sz="1500" dirty="0"/>
            <a:t> và di </a:t>
          </a:r>
          <a:r>
            <a:rPr lang="en-US" sz="1500" dirty="0" err="1"/>
            <a:t>cư</a:t>
          </a:r>
          <a:endParaRPr lang="en-US" sz="1500" dirty="0"/>
        </a:p>
      </dgm:t>
    </dgm:pt>
    <dgm:pt modelId="{387D8815-DD77-40E1-9ECA-1A854F220C2F}" type="parTrans" cxnId="{C2A28B72-1750-43A0-8936-71CD21E98477}">
      <dgm:prSet/>
      <dgm:spPr/>
      <dgm:t>
        <a:bodyPr/>
        <a:lstStyle/>
        <a:p>
          <a:endParaRPr lang="en-US"/>
        </a:p>
      </dgm:t>
    </dgm:pt>
    <dgm:pt modelId="{11F1EBB2-9C86-46FA-A440-4A7EE3B9D058}" type="sibTrans" cxnId="{C2A28B72-1750-43A0-8936-71CD21E98477}">
      <dgm:prSet/>
      <dgm:spPr/>
      <dgm:t>
        <a:bodyPr/>
        <a:lstStyle/>
        <a:p>
          <a:endParaRPr lang="en-US"/>
        </a:p>
      </dgm:t>
    </dgm:pt>
    <dgm:pt modelId="{A1EBFAA6-75BE-4863-97EA-7048460A6F44}">
      <dgm:prSet custT="1"/>
      <dgm:spPr/>
      <dgm:t>
        <a:bodyPr/>
        <a:lstStyle/>
        <a:p>
          <a:r>
            <a:rPr lang="en-US" sz="1500" dirty="0" err="1"/>
            <a:t>Cháy</a:t>
          </a:r>
          <a:r>
            <a:rPr lang="en-US" sz="1500" dirty="0"/>
            <a:t> </a:t>
          </a:r>
          <a:r>
            <a:rPr lang="en-US" sz="1500" dirty="0" err="1"/>
            <a:t>rừng</a:t>
          </a:r>
          <a:endParaRPr lang="en-US" sz="1500" dirty="0"/>
        </a:p>
      </dgm:t>
    </dgm:pt>
    <dgm:pt modelId="{47A84A85-DBCD-4634-AD91-487E2F372E28}" type="parTrans" cxnId="{4A797279-F1A3-4C15-80FF-6BA11FEECD43}">
      <dgm:prSet/>
      <dgm:spPr/>
      <dgm:t>
        <a:bodyPr/>
        <a:lstStyle/>
        <a:p>
          <a:endParaRPr lang="en-US"/>
        </a:p>
      </dgm:t>
    </dgm:pt>
    <dgm:pt modelId="{AEBD3C7C-B0B0-4E4A-872F-72F7299B9000}" type="sibTrans" cxnId="{4A797279-F1A3-4C15-80FF-6BA11FEECD43}">
      <dgm:prSet/>
      <dgm:spPr/>
      <dgm:t>
        <a:bodyPr/>
        <a:lstStyle/>
        <a:p>
          <a:endParaRPr lang="en-US"/>
        </a:p>
      </dgm:t>
    </dgm:pt>
    <dgm:pt modelId="{E2B003CB-195C-42BB-8508-D10A9F05A108}">
      <dgm:prSet custT="1"/>
      <dgm:spPr/>
      <dgm:t>
        <a:bodyPr/>
        <a:lstStyle/>
        <a:p>
          <a:r>
            <a:rPr lang="en-US" sz="1500" dirty="0"/>
            <a:t>Ô </a:t>
          </a:r>
          <a:r>
            <a:rPr lang="en-US" sz="1500" dirty="0" err="1"/>
            <a:t>nhiễm</a:t>
          </a:r>
          <a:r>
            <a:rPr lang="en-US" sz="1500" dirty="0"/>
            <a:t> </a:t>
          </a:r>
          <a:r>
            <a:rPr lang="en-US" sz="1500" dirty="0" err="1"/>
            <a:t>môi</a:t>
          </a:r>
          <a:r>
            <a:rPr lang="en-US" sz="1500" dirty="0"/>
            <a:t> </a:t>
          </a:r>
          <a:r>
            <a:rPr lang="en-US" sz="1500" dirty="0" err="1"/>
            <a:t>trường</a:t>
          </a:r>
          <a:r>
            <a:rPr lang="en-US" sz="1500" dirty="0"/>
            <a:t> </a:t>
          </a:r>
          <a:r>
            <a:rPr lang="en-US" sz="1500" dirty="0" err="1"/>
            <a:t>nước</a:t>
          </a:r>
          <a:endParaRPr lang="en-US" sz="1500" dirty="0"/>
        </a:p>
      </dgm:t>
    </dgm:pt>
    <dgm:pt modelId="{6B349DCF-4BBF-434A-86DB-C3DC6967C60A}" type="parTrans" cxnId="{84DAA299-0EF8-4BFE-B70F-6C8018A729DE}">
      <dgm:prSet/>
      <dgm:spPr/>
      <dgm:t>
        <a:bodyPr/>
        <a:lstStyle/>
        <a:p>
          <a:endParaRPr lang="en-US"/>
        </a:p>
      </dgm:t>
    </dgm:pt>
    <dgm:pt modelId="{81A81D9D-2725-48BF-8063-14D46B174ADB}" type="sibTrans" cxnId="{84DAA299-0EF8-4BFE-B70F-6C8018A729DE}">
      <dgm:prSet/>
      <dgm:spPr/>
      <dgm:t>
        <a:bodyPr/>
        <a:lstStyle/>
        <a:p>
          <a:endParaRPr lang="en-US"/>
        </a:p>
      </dgm:t>
    </dgm:pt>
    <dgm:pt modelId="{98250361-5E6D-45EB-998C-E6DF1802EE69}">
      <dgm:prSet custT="1"/>
      <dgm:spPr/>
      <dgm:t>
        <a:bodyPr/>
        <a:lstStyle/>
        <a:p>
          <a:r>
            <a:rPr lang="en-US" sz="1500" dirty="0" err="1"/>
            <a:t>Xây</a:t>
          </a:r>
          <a:r>
            <a:rPr lang="en-US" sz="1500" dirty="0"/>
            <a:t> </a:t>
          </a:r>
          <a:r>
            <a:rPr lang="en-US" sz="1500" dirty="0" err="1"/>
            <a:t>dựng</a:t>
          </a:r>
          <a:r>
            <a:rPr lang="en-US" sz="1500" dirty="0"/>
            <a:t> </a:t>
          </a:r>
          <a:r>
            <a:rPr lang="en-US" sz="1500" dirty="0" err="1"/>
            <a:t>cơ</a:t>
          </a:r>
          <a:r>
            <a:rPr lang="en-US" sz="1500" dirty="0"/>
            <a:t> </a:t>
          </a:r>
          <a:r>
            <a:rPr lang="en-US" sz="1500" dirty="0" err="1"/>
            <a:t>sở</a:t>
          </a:r>
          <a:r>
            <a:rPr lang="en-US" sz="1500" dirty="0"/>
            <a:t> </a:t>
          </a:r>
          <a:r>
            <a:rPr lang="en-US" sz="1500" dirty="0" err="1"/>
            <a:t>hạ</a:t>
          </a:r>
          <a:r>
            <a:rPr lang="en-US" sz="1500" dirty="0"/>
            <a:t> </a:t>
          </a:r>
          <a:r>
            <a:rPr lang="en-US" sz="1500" dirty="0" err="1"/>
            <a:t>tầng</a:t>
          </a:r>
          <a:r>
            <a:rPr lang="en-US" sz="1500" dirty="0"/>
            <a:t> và </a:t>
          </a:r>
          <a:r>
            <a:rPr lang="en-US" sz="1500" dirty="0" err="1"/>
            <a:t>khai</a:t>
          </a:r>
          <a:r>
            <a:rPr lang="en-US" sz="1500" dirty="0"/>
            <a:t> </a:t>
          </a:r>
          <a:r>
            <a:rPr lang="en-US" sz="1500" dirty="0" err="1"/>
            <a:t>thác</a:t>
          </a:r>
          <a:r>
            <a:rPr lang="en-US" sz="1500" dirty="0"/>
            <a:t> quá </a:t>
          </a:r>
          <a:r>
            <a:rPr lang="en-US" sz="1500" dirty="0" err="1"/>
            <a:t>mức</a:t>
          </a:r>
          <a:endParaRPr lang="en-US" sz="1500" dirty="0"/>
        </a:p>
      </dgm:t>
    </dgm:pt>
    <dgm:pt modelId="{2C75E485-5F88-4016-8090-ECEE1600D9FF}" type="parTrans" cxnId="{CB8A7678-A84D-4B60-906A-1DDD1BECD046}">
      <dgm:prSet/>
      <dgm:spPr/>
      <dgm:t>
        <a:bodyPr/>
        <a:lstStyle/>
        <a:p>
          <a:endParaRPr lang="en-US"/>
        </a:p>
      </dgm:t>
    </dgm:pt>
    <dgm:pt modelId="{72EB4AD7-6E61-47FB-99B9-BD0F71CDE8BE}" type="sibTrans" cxnId="{CB8A7678-A84D-4B60-906A-1DDD1BECD046}">
      <dgm:prSet/>
      <dgm:spPr/>
      <dgm:t>
        <a:bodyPr/>
        <a:lstStyle/>
        <a:p>
          <a:endParaRPr lang="en-US"/>
        </a:p>
      </dgm:t>
    </dgm:pt>
    <dgm:pt modelId="{A782D539-6207-4997-A8DA-178EDF2CC00E}">
      <dgm:prSet custT="1"/>
      <dgm:spPr/>
      <dgm:t>
        <a:bodyPr/>
        <a:lstStyle/>
        <a:p>
          <a:r>
            <a:rPr lang="en-US" sz="1500" dirty="0" err="1"/>
            <a:t>Biến</a:t>
          </a:r>
          <a:r>
            <a:rPr lang="en-US" sz="1500" dirty="0"/>
            <a:t> </a:t>
          </a:r>
          <a:r>
            <a:rPr lang="en-US" sz="1500" dirty="0" err="1"/>
            <a:t>đổi</a:t>
          </a:r>
          <a:r>
            <a:rPr lang="en-US" sz="1500" dirty="0"/>
            <a:t> </a:t>
          </a:r>
          <a:r>
            <a:rPr lang="en-US" sz="1500" dirty="0" err="1"/>
            <a:t>khí</a:t>
          </a:r>
          <a:r>
            <a:rPr lang="en-US" sz="1500" dirty="0"/>
            <a:t> </a:t>
          </a:r>
          <a:r>
            <a:rPr lang="en-US" sz="1500" dirty="0" err="1"/>
            <a:t>hậu</a:t>
          </a:r>
          <a:r>
            <a:rPr lang="en-US" sz="1500" dirty="0"/>
            <a:t> </a:t>
          </a:r>
          <a:r>
            <a:rPr lang="en-US" sz="1500" dirty="0" err="1"/>
            <a:t>toàn</a:t>
          </a:r>
          <a:r>
            <a:rPr lang="en-US" sz="1500" dirty="0"/>
            <a:t> </a:t>
          </a:r>
          <a:r>
            <a:rPr lang="en-US" sz="1500" dirty="0" err="1"/>
            <a:t>cầu</a:t>
          </a:r>
          <a:endParaRPr lang="en-US" sz="1500" dirty="0"/>
        </a:p>
      </dgm:t>
    </dgm:pt>
    <dgm:pt modelId="{E023F922-A6CF-4A6D-9DDD-E1C70792690A}" type="parTrans" cxnId="{8B79301F-E95E-4FE3-AC1B-C5F50AC3AB8F}">
      <dgm:prSet/>
      <dgm:spPr/>
      <dgm:t>
        <a:bodyPr/>
        <a:lstStyle/>
        <a:p>
          <a:endParaRPr lang="en-US"/>
        </a:p>
      </dgm:t>
    </dgm:pt>
    <dgm:pt modelId="{6AF09844-8D39-4EF5-A1A8-D51D57BF4432}" type="sibTrans" cxnId="{8B79301F-E95E-4FE3-AC1B-C5F50AC3AB8F}">
      <dgm:prSet/>
      <dgm:spPr/>
      <dgm:t>
        <a:bodyPr/>
        <a:lstStyle/>
        <a:p>
          <a:endParaRPr lang="en-US"/>
        </a:p>
      </dgm:t>
    </dgm:pt>
    <dgm:pt modelId="{FC4547CA-C8FF-4E6B-B831-B6A0137F9AEC}">
      <dgm:prSet custT="1"/>
      <dgm:spPr/>
      <dgm:t>
        <a:bodyPr/>
        <a:lstStyle/>
        <a:p>
          <a:r>
            <a:rPr lang="en-US" sz="1500" dirty="0" err="1"/>
            <a:t>Sự</a:t>
          </a:r>
          <a:r>
            <a:rPr lang="en-US" sz="1500" dirty="0"/>
            <a:t> </a:t>
          </a:r>
          <a:r>
            <a:rPr lang="en-US" sz="1500" dirty="0" err="1"/>
            <a:t>nghèo</a:t>
          </a:r>
          <a:r>
            <a:rPr lang="en-US" sz="1500" dirty="0"/>
            <a:t> </a:t>
          </a:r>
          <a:r>
            <a:rPr lang="en-US" sz="1500" dirty="0" err="1"/>
            <a:t>đói</a:t>
          </a:r>
          <a:endParaRPr lang="en-US" sz="1500" dirty="0"/>
        </a:p>
      </dgm:t>
    </dgm:pt>
    <dgm:pt modelId="{68076B93-C5B2-480F-9263-E7D450B137CC}" type="parTrans" cxnId="{A29DF6AF-4981-48CA-936A-A06D187D92A2}">
      <dgm:prSet/>
      <dgm:spPr/>
      <dgm:t>
        <a:bodyPr/>
        <a:lstStyle/>
        <a:p>
          <a:endParaRPr lang="en-US"/>
        </a:p>
      </dgm:t>
    </dgm:pt>
    <dgm:pt modelId="{7F99B339-AA40-4CAF-BF45-A39DA3A434E2}" type="sibTrans" cxnId="{A29DF6AF-4981-48CA-936A-A06D187D92A2}">
      <dgm:prSet/>
      <dgm:spPr/>
      <dgm:t>
        <a:bodyPr/>
        <a:lstStyle/>
        <a:p>
          <a:endParaRPr lang="en-US"/>
        </a:p>
      </dgm:t>
    </dgm:pt>
    <dgm:pt modelId="{D73D40DE-2FB5-42FA-AA9D-85CC935444CA}">
      <dgm:prSet custT="1"/>
      <dgm:spPr/>
      <dgm:t>
        <a:bodyPr/>
        <a:lstStyle/>
        <a:p>
          <a:r>
            <a:rPr lang="en-US" sz="1500" dirty="0" err="1"/>
            <a:t>Chính</a:t>
          </a:r>
          <a:r>
            <a:rPr lang="en-US" sz="1500" dirty="0"/>
            <a:t> </a:t>
          </a:r>
          <a:r>
            <a:rPr lang="en-US" sz="1500" dirty="0" err="1"/>
            <a:t>sách</a:t>
          </a:r>
          <a:r>
            <a:rPr lang="en-US" sz="1500" dirty="0"/>
            <a:t> </a:t>
          </a:r>
          <a:r>
            <a:rPr lang="en-US" sz="1500" dirty="0" err="1"/>
            <a:t>kinh</a:t>
          </a:r>
          <a:r>
            <a:rPr lang="en-US" sz="1500" dirty="0"/>
            <a:t> </a:t>
          </a:r>
          <a:r>
            <a:rPr lang="en-US" sz="1500" dirty="0" err="1"/>
            <a:t>tế</a:t>
          </a:r>
          <a:r>
            <a:rPr lang="en-US" sz="1500" dirty="0"/>
            <a:t> </a:t>
          </a:r>
          <a:r>
            <a:rPr lang="en-US" sz="1500" dirty="0" err="1"/>
            <a:t>vĩ</a:t>
          </a:r>
          <a:r>
            <a:rPr lang="en-US" sz="1500" dirty="0"/>
            <a:t> </a:t>
          </a:r>
          <a:r>
            <a:rPr lang="en-US" sz="1500" dirty="0" err="1"/>
            <a:t>mô</a:t>
          </a:r>
          <a:endParaRPr lang="en-US" sz="1500" dirty="0"/>
        </a:p>
      </dgm:t>
    </dgm:pt>
    <dgm:pt modelId="{6CB7B697-4B13-4322-B690-093C2BB1B825}" type="parTrans" cxnId="{5F7E739B-70E7-4017-AFCA-99B0D7A71CA0}">
      <dgm:prSet/>
      <dgm:spPr/>
      <dgm:t>
        <a:bodyPr/>
        <a:lstStyle/>
        <a:p>
          <a:endParaRPr lang="en-US"/>
        </a:p>
      </dgm:t>
    </dgm:pt>
    <dgm:pt modelId="{7A10FEEC-5530-4ADC-97FD-FE56A7471CB3}" type="sibTrans" cxnId="{5F7E739B-70E7-4017-AFCA-99B0D7A71CA0}">
      <dgm:prSet/>
      <dgm:spPr/>
      <dgm:t>
        <a:bodyPr/>
        <a:lstStyle/>
        <a:p>
          <a:endParaRPr lang="en-US"/>
        </a:p>
      </dgm:t>
    </dgm:pt>
    <dgm:pt modelId="{98955BD8-CFC9-4F79-90E4-0A489068BD77}" type="pres">
      <dgm:prSet presAssocID="{90885B3E-234C-4A58-B648-E70D9014B045}" presName="diagram" presStyleCnt="0">
        <dgm:presLayoutVars>
          <dgm:chPref val="1"/>
          <dgm:dir/>
          <dgm:animOne val="branch"/>
          <dgm:animLvl val="lvl"/>
          <dgm:resizeHandles/>
        </dgm:presLayoutVars>
      </dgm:prSet>
      <dgm:spPr/>
    </dgm:pt>
    <dgm:pt modelId="{8AD14E2F-6127-4EF9-BC13-6FABBEDD079F}" type="pres">
      <dgm:prSet presAssocID="{4952603C-38F7-475A-844E-51C1AA26BD12}" presName="root" presStyleCnt="0"/>
      <dgm:spPr/>
    </dgm:pt>
    <dgm:pt modelId="{340EF0C4-BF3D-4B27-B901-3EDB9B4C52E7}" type="pres">
      <dgm:prSet presAssocID="{4952603C-38F7-475A-844E-51C1AA26BD12}" presName="rootComposite" presStyleCnt="0"/>
      <dgm:spPr/>
    </dgm:pt>
    <dgm:pt modelId="{DB9EECE9-E967-4DDF-9AB4-DEDB549C348D}" type="pres">
      <dgm:prSet presAssocID="{4952603C-38F7-475A-844E-51C1AA26BD12}" presName="rootText" presStyleLbl="node1" presStyleIdx="0" presStyleCnt="2" custLinFactNeighborY="6184"/>
      <dgm:spPr/>
    </dgm:pt>
    <dgm:pt modelId="{0C6C260A-32D3-4F55-B7CC-EF451BE828F0}" type="pres">
      <dgm:prSet presAssocID="{4952603C-38F7-475A-844E-51C1AA26BD12}" presName="rootConnector" presStyleLbl="node1" presStyleIdx="0" presStyleCnt="2"/>
      <dgm:spPr/>
    </dgm:pt>
    <dgm:pt modelId="{36304586-A045-4F48-9477-922FC3D0FB48}" type="pres">
      <dgm:prSet presAssocID="{4952603C-38F7-475A-844E-51C1AA26BD12}" presName="childShape" presStyleCnt="0"/>
      <dgm:spPr/>
    </dgm:pt>
    <dgm:pt modelId="{728F8D7E-5265-4E86-A6DB-18A99EB13398}" type="pres">
      <dgm:prSet presAssocID="{67F40B3B-8A96-420D-AE3C-4D7AFCF267EC}" presName="Name13" presStyleLbl="parChTrans1D2" presStyleIdx="0" presStyleCnt="10"/>
      <dgm:spPr/>
    </dgm:pt>
    <dgm:pt modelId="{117BF86C-DDD5-4B97-9560-F686F2A10770}" type="pres">
      <dgm:prSet presAssocID="{8C1A9697-983F-4846-BD10-5A4923E59716}" presName="childText" presStyleLbl="bgAcc1" presStyleIdx="0" presStyleCnt="10">
        <dgm:presLayoutVars>
          <dgm:bulletEnabled val="1"/>
        </dgm:presLayoutVars>
      </dgm:prSet>
      <dgm:spPr/>
    </dgm:pt>
    <dgm:pt modelId="{DC6E56C1-98C5-4800-83ED-FAA2DD1E8E60}" type="pres">
      <dgm:prSet presAssocID="{47A84A85-DBCD-4634-AD91-487E2F372E28}" presName="Name13" presStyleLbl="parChTrans1D2" presStyleIdx="1" presStyleCnt="10"/>
      <dgm:spPr/>
    </dgm:pt>
    <dgm:pt modelId="{AAE8C0AE-BD93-4F4F-825D-B625FDCB1C1B}" type="pres">
      <dgm:prSet presAssocID="{A1EBFAA6-75BE-4863-97EA-7048460A6F44}" presName="childText" presStyleLbl="bgAcc1" presStyleIdx="1" presStyleCnt="10">
        <dgm:presLayoutVars>
          <dgm:bulletEnabled val="1"/>
        </dgm:presLayoutVars>
      </dgm:prSet>
      <dgm:spPr/>
    </dgm:pt>
    <dgm:pt modelId="{430A888F-00AD-458A-9CC6-3BF9DE28F058}" type="pres">
      <dgm:prSet presAssocID="{2C75E485-5F88-4016-8090-ECEE1600D9FF}" presName="Name13" presStyleLbl="parChTrans1D2" presStyleIdx="2" presStyleCnt="10"/>
      <dgm:spPr/>
    </dgm:pt>
    <dgm:pt modelId="{B874C11F-971C-41F4-8716-52F18E6F6A21}" type="pres">
      <dgm:prSet presAssocID="{98250361-5E6D-45EB-998C-E6DF1802EE69}" presName="childText" presStyleLbl="bgAcc1" presStyleIdx="2" presStyleCnt="10">
        <dgm:presLayoutVars>
          <dgm:bulletEnabled val="1"/>
        </dgm:presLayoutVars>
      </dgm:prSet>
      <dgm:spPr/>
    </dgm:pt>
    <dgm:pt modelId="{8100B78B-25D9-41A2-9CD6-9D6987FF8A31}" type="pres">
      <dgm:prSet presAssocID="{6B349DCF-4BBF-434A-86DB-C3DC6967C60A}" presName="Name13" presStyleLbl="parChTrans1D2" presStyleIdx="3" presStyleCnt="10"/>
      <dgm:spPr/>
    </dgm:pt>
    <dgm:pt modelId="{4F68C198-27D1-4F54-90D7-F79E77F5D5AE}" type="pres">
      <dgm:prSet presAssocID="{E2B003CB-195C-42BB-8508-D10A9F05A108}" presName="childText" presStyleLbl="bgAcc1" presStyleIdx="3" presStyleCnt="10">
        <dgm:presLayoutVars>
          <dgm:bulletEnabled val="1"/>
        </dgm:presLayoutVars>
      </dgm:prSet>
      <dgm:spPr/>
    </dgm:pt>
    <dgm:pt modelId="{FE5B07EC-3CCF-407F-98D9-44592236129B}" type="pres">
      <dgm:prSet presAssocID="{6A1F1CFF-54EC-4345-AF00-1D11D228CD07}" presName="Name13" presStyleLbl="parChTrans1D2" presStyleIdx="4" presStyleCnt="10"/>
      <dgm:spPr/>
    </dgm:pt>
    <dgm:pt modelId="{ADF60239-77F5-48B7-84DC-9B5DBDB50E38}" type="pres">
      <dgm:prSet presAssocID="{B14A95E0-2222-4AAF-BB3A-8AD02A888268}" presName="childText" presStyleLbl="bgAcc1" presStyleIdx="4" presStyleCnt="10">
        <dgm:presLayoutVars>
          <dgm:bulletEnabled val="1"/>
        </dgm:presLayoutVars>
      </dgm:prSet>
      <dgm:spPr/>
    </dgm:pt>
    <dgm:pt modelId="{C78E6A76-6470-4B86-B8DC-62665BAED9F8}" type="pres">
      <dgm:prSet presAssocID="{425128D1-0B98-4343-B9B9-2630462E0115}" presName="root" presStyleCnt="0"/>
      <dgm:spPr/>
    </dgm:pt>
    <dgm:pt modelId="{BCEF63CF-322E-4EC2-B447-22BA30568300}" type="pres">
      <dgm:prSet presAssocID="{425128D1-0B98-4343-B9B9-2630462E0115}" presName="rootComposite" presStyleCnt="0"/>
      <dgm:spPr/>
    </dgm:pt>
    <dgm:pt modelId="{0C76298A-8C74-4AE3-B475-4AD25793BDC1}" type="pres">
      <dgm:prSet presAssocID="{425128D1-0B98-4343-B9B9-2630462E0115}" presName="rootText" presStyleLbl="node1" presStyleIdx="1" presStyleCnt="2" custLinFactNeighborX="43607" custLinFactNeighborY="-281"/>
      <dgm:spPr/>
    </dgm:pt>
    <dgm:pt modelId="{B8498988-6852-4FFA-96F1-A40CB616D013}" type="pres">
      <dgm:prSet presAssocID="{425128D1-0B98-4343-B9B9-2630462E0115}" presName="rootConnector" presStyleLbl="node1" presStyleIdx="1" presStyleCnt="2"/>
      <dgm:spPr/>
    </dgm:pt>
    <dgm:pt modelId="{A39AD736-25E9-44A2-97E1-4F80FBDF3D05}" type="pres">
      <dgm:prSet presAssocID="{425128D1-0B98-4343-B9B9-2630462E0115}" presName="childShape" presStyleCnt="0"/>
      <dgm:spPr/>
    </dgm:pt>
    <dgm:pt modelId="{05D59604-FDAD-4466-AF0E-2BDEF05CA242}" type="pres">
      <dgm:prSet presAssocID="{C961D51A-4482-42AE-8F24-EFDB0CEDF573}" presName="Name13" presStyleLbl="parChTrans1D2" presStyleIdx="5" presStyleCnt="10"/>
      <dgm:spPr/>
    </dgm:pt>
    <dgm:pt modelId="{69507988-415A-47E2-A955-4C3D8E448080}" type="pres">
      <dgm:prSet presAssocID="{98C70F59-F185-42C8-B1FA-6084026CCE01}" presName="childText" presStyleLbl="bgAcc1" presStyleIdx="5" presStyleCnt="10" custLinFactNeighborX="52842" custLinFactNeighborY="1044">
        <dgm:presLayoutVars>
          <dgm:bulletEnabled val="1"/>
        </dgm:presLayoutVars>
      </dgm:prSet>
      <dgm:spPr/>
    </dgm:pt>
    <dgm:pt modelId="{EFF130D5-8874-48D4-BE8F-5AE564EE5AF1}" type="pres">
      <dgm:prSet presAssocID="{387D8815-DD77-40E1-9ECA-1A854F220C2F}" presName="Name13" presStyleLbl="parChTrans1D2" presStyleIdx="6" presStyleCnt="10"/>
      <dgm:spPr/>
    </dgm:pt>
    <dgm:pt modelId="{99BD2F2D-0996-4D68-8DDC-E744CAAE7179}" type="pres">
      <dgm:prSet presAssocID="{18EEA85F-3975-43A9-A20C-3EC296BDCF95}" presName="childText" presStyleLbl="bgAcc1" presStyleIdx="6" presStyleCnt="10" custLinFactNeighborX="53495" custLinFactNeighborY="-3131">
        <dgm:presLayoutVars>
          <dgm:bulletEnabled val="1"/>
        </dgm:presLayoutVars>
      </dgm:prSet>
      <dgm:spPr/>
    </dgm:pt>
    <dgm:pt modelId="{FD70BCFC-ED30-4824-AF4A-64ADE862528E}" type="pres">
      <dgm:prSet presAssocID="{E023F922-A6CF-4A6D-9DDD-E1C70792690A}" presName="Name13" presStyleLbl="parChTrans1D2" presStyleIdx="7" presStyleCnt="10"/>
      <dgm:spPr/>
    </dgm:pt>
    <dgm:pt modelId="{8A1F66C5-F98D-4E8D-B652-A66EE32CCC3B}" type="pres">
      <dgm:prSet presAssocID="{A782D539-6207-4997-A8DA-178EDF2CC00E}" presName="childText" presStyleLbl="bgAcc1" presStyleIdx="7" presStyleCnt="10" custLinFactNeighborX="54800" custLinFactNeighborY="-4175">
        <dgm:presLayoutVars>
          <dgm:bulletEnabled val="1"/>
        </dgm:presLayoutVars>
      </dgm:prSet>
      <dgm:spPr/>
    </dgm:pt>
    <dgm:pt modelId="{3D92E8E6-15B5-4FCF-97A7-8D3C2ECEF07C}" type="pres">
      <dgm:prSet presAssocID="{68076B93-C5B2-480F-9263-E7D450B137CC}" presName="Name13" presStyleLbl="parChTrans1D2" presStyleIdx="8" presStyleCnt="10"/>
      <dgm:spPr/>
    </dgm:pt>
    <dgm:pt modelId="{0F280AC4-D043-47B4-B86D-9830474F5514}" type="pres">
      <dgm:prSet presAssocID="{FC4547CA-C8FF-4E6B-B831-B6A0137F9AEC}" presName="childText" presStyleLbl="bgAcc1" presStyleIdx="8" presStyleCnt="10" custLinFactNeighborX="57409" custLinFactNeighborY="2088">
        <dgm:presLayoutVars>
          <dgm:bulletEnabled val="1"/>
        </dgm:presLayoutVars>
      </dgm:prSet>
      <dgm:spPr/>
    </dgm:pt>
    <dgm:pt modelId="{05A48C6C-62F7-4D0A-B147-8C05E7D279FF}" type="pres">
      <dgm:prSet presAssocID="{6CB7B697-4B13-4322-B690-093C2BB1B825}" presName="Name13" presStyleLbl="parChTrans1D2" presStyleIdx="9" presStyleCnt="10"/>
      <dgm:spPr/>
    </dgm:pt>
    <dgm:pt modelId="{D8586B08-5CC6-4BD5-83FD-2EDA79E080B0}" type="pres">
      <dgm:prSet presAssocID="{D73D40DE-2FB5-42FA-AA9D-85CC935444CA}" presName="childText" presStyleLbl="bgAcc1" presStyleIdx="9" presStyleCnt="10" custLinFactNeighborX="54800" custLinFactNeighborY="3131">
        <dgm:presLayoutVars>
          <dgm:bulletEnabled val="1"/>
        </dgm:presLayoutVars>
      </dgm:prSet>
      <dgm:spPr/>
    </dgm:pt>
  </dgm:ptLst>
  <dgm:cxnLst>
    <dgm:cxn modelId="{FBC1891A-3931-4416-B564-3F03E87EDF84}" srcId="{4952603C-38F7-475A-844E-51C1AA26BD12}" destId="{8C1A9697-983F-4846-BD10-5A4923E59716}" srcOrd="0" destOrd="0" parTransId="{67F40B3B-8A96-420D-AE3C-4D7AFCF267EC}" sibTransId="{3C4BB30C-4FAE-407F-A8E6-D86AD67B2564}"/>
    <dgm:cxn modelId="{9FD2931E-BAF0-4B46-A0FB-BFA13519B81F}" type="presOf" srcId="{67F40B3B-8A96-420D-AE3C-4D7AFCF267EC}" destId="{728F8D7E-5265-4E86-A6DB-18A99EB13398}" srcOrd="0" destOrd="0" presId="urn:microsoft.com/office/officeart/2005/8/layout/hierarchy3"/>
    <dgm:cxn modelId="{A955B11E-7E63-48F1-A3AD-23F3DA53440E}" type="presOf" srcId="{6A1F1CFF-54EC-4345-AF00-1D11D228CD07}" destId="{FE5B07EC-3CCF-407F-98D9-44592236129B}" srcOrd="0" destOrd="0" presId="urn:microsoft.com/office/officeart/2005/8/layout/hierarchy3"/>
    <dgm:cxn modelId="{8B79301F-E95E-4FE3-AC1B-C5F50AC3AB8F}" srcId="{425128D1-0B98-4343-B9B9-2630462E0115}" destId="{A782D539-6207-4997-A8DA-178EDF2CC00E}" srcOrd="2" destOrd="0" parTransId="{E023F922-A6CF-4A6D-9DDD-E1C70792690A}" sibTransId="{6AF09844-8D39-4EF5-A1A8-D51D57BF4432}"/>
    <dgm:cxn modelId="{3604EE20-3A9E-435F-938E-903BD8AADC52}" srcId="{4952603C-38F7-475A-844E-51C1AA26BD12}" destId="{B14A95E0-2222-4AAF-BB3A-8AD02A888268}" srcOrd="4" destOrd="0" parTransId="{6A1F1CFF-54EC-4345-AF00-1D11D228CD07}" sibTransId="{2715DE2B-6E6A-4769-BF1A-EFAF8D2EF857}"/>
    <dgm:cxn modelId="{F3450829-5BE1-4BCB-9F34-D1ACF2815417}" type="presOf" srcId="{425128D1-0B98-4343-B9B9-2630462E0115}" destId="{0C76298A-8C74-4AE3-B475-4AD25793BDC1}" srcOrd="0" destOrd="0" presId="urn:microsoft.com/office/officeart/2005/8/layout/hierarchy3"/>
    <dgm:cxn modelId="{E519FA3B-1241-4DEB-A73D-FF9A031E9B60}" srcId="{425128D1-0B98-4343-B9B9-2630462E0115}" destId="{98C70F59-F185-42C8-B1FA-6084026CCE01}" srcOrd="0" destOrd="0" parTransId="{C961D51A-4482-42AE-8F24-EFDB0CEDF573}" sibTransId="{A3977101-28CB-4F0A-AA7C-1F3413BB88E8}"/>
    <dgm:cxn modelId="{77A9F05C-DC62-44BD-99C5-4277687794F4}" type="presOf" srcId="{C961D51A-4482-42AE-8F24-EFDB0CEDF573}" destId="{05D59604-FDAD-4466-AF0E-2BDEF05CA242}" srcOrd="0" destOrd="0" presId="urn:microsoft.com/office/officeart/2005/8/layout/hierarchy3"/>
    <dgm:cxn modelId="{AC1D8844-41CC-4ECF-8309-3A77436C88AD}" type="presOf" srcId="{8C1A9697-983F-4846-BD10-5A4923E59716}" destId="{117BF86C-DDD5-4B97-9560-F686F2A10770}" srcOrd="0" destOrd="0" presId="urn:microsoft.com/office/officeart/2005/8/layout/hierarchy3"/>
    <dgm:cxn modelId="{341E414A-B727-4E83-930F-271C2FE7BC5B}" type="presOf" srcId="{98250361-5E6D-45EB-998C-E6DF1802EE69}" destId="{B874C11F-971C-41F4-8716-52F18E6F6A21}" srcOrd="0" destOrd="0" presId="urn:microsoft.com/office/officeart/2005/8/layout/hierarchy3"/>
    <dgm:cxn modelId="{E8F2A451-D689-453A-8D69-A17051F2B07A}" type="presOf" srcId="{D73D40DE-2FB5-42FA-AA9D-85CC935444CA}" destId="{D8586B08-5CC6-4BD5-83FD-2EDA79E080B0}" srcOrd="0" destOrd="0" presId="urn:microsoft.com/office/officeart/2005/8/layout/hierarchy3"/>
    <dgm:cxn modelId="{C2A28B72-1750-43A0-8936-71CD21E98477}" srcId="{425128D1-0B98-4343-B9B9-2630462E0115}" destId="{18EEA85F-3975-43A9-A20C-3EC296BDCF95}" srcOrd="1" destOrd="0" parTransId="{387D8815-DD77-40E1-9ECA-1A854F220C2F}" sibTransId="{11F1EBB2-9C86-46FA-A440-4A7EE3B9D058}"/>
    <dgm:cxn modelId="{70365C73-BC04-47F2-994B-43DBA387460A}" type="presOf" srcId="{68076B93-C5B2-480F-9263-E7D450B137CC}" destId="{3D92E8E6-15B5-4FCF-97A7-8D3C2ECEF07C}" srcOrd="0" destOrd="0" presId="urn:microsoft.com/office/officeart/2005/8/layout/hierarchy3"/>
    <dgm:cxn modelId="{671BD475-852C-47A8-8885-1BB252B5B284}" type="presOf" srcId="{B14A95E0-2222-4AAF-BB3A-8AD02A888268}" destId="{ADF60239-77F5-48B7-84DC-9B5DBDB50E38}" srcOrd="0" destOrd="0" presId="urn:microsoft.com/office/officeart/2005/8/layout/hierarchy3"/>
    <dgm:cxn modelId="{FF403078-D302-42D0-8182-CB19DC76A300}" type="presOf" srcId="{387D8815-DD77-40E1-9ECA-1A854F220C2F}" destId="{EFF130D5-8874-48D4-BE8F-5AE564EE5AF1}" srcOrd="0" destOrd="0" presId="urn:microsoft.com/office/officeart/2005/8/layout/hierarchy3"/>
    <dgm:cxn modelId="{CB8A7678-A84D-4B60-906A-1DDD1BECD046}" srcId="{4952603C-38F7-475A-844E-51C1AA26BD12}" destId="{98250361-5E6D-45EB-998C-E6DF1802EE69}" srcOrd="2" destOrd="0" parTransId="{2C75E485-5F88-4016-8090-ECEE1600D9FF}" sibTransId="{72EB4AD7-6E61-47FB-99B9-BD0F71CDE8BE}"/>
    <dgm:cxn modelId="{4A797279-F1A3-4C15-80FF-6BA11FEECD43}" srcId="{4952603C-38F7-475A-844E-51C1AA26BD12}" destId="{A1EBFAA6-75BE-4863-97EA-7048460A6F44}" srcOrd="1" destOrd="0" parTransId="{47A84A85-DBCD-4634-AD91-487E2F372E28}" sibTransId="{AEBD3C7C-B0B0-4E4A-872F-72F7299B9000}"/>
    <dgm:cxn modelId="{1892E279-3369-48A8-9C36-B486CAD24744}" type="presOf" srcId="{E2B003CB-195C-42BB-8508-D10A9F05A108}" destId="{4F68C198-27D1-4F54-90D7-F79E77F5D5AE}" srcOrd="0" destOrd="0" presId="urn:microsoft.com/office/officeart/2005/8/layout/hierarchy3"/>
    <dgm:cxn modelId="{0527AF7C-678B-4E50-8CE8-283B06F4ACFD}" type="presOf" srcId="{2C75E485-5F88-4016-8090-ECEE1600D9FF}" destId="{430A888F-00AD-458A-9CC6-3BF9DE28F058}" srcOrd="0" destOrd="0" presId="urn:microsoft.com/office/officeart/2005/8/layout/hierarchy3"/>
    <dgm:cxn modelId="{84DAA299-0EF8-4BFE-B70F-6C8018A729DE}" srcId="{4952603C-38F7-475A-844E-51C1AA26BD12}" destId="{E2B003CB-195C-42BB-8508-D10A9F05A108}" srcOrd="3" destOrd="0" parTransId="{6B349DCF-4BBF-434A-86DB-C3DC6967C60A}" sibTransId="{81A81D9D-2725-48BF-8063-14D46B174ADB}"/>
    <dgm:cxn modelId="{5F7E739B-70E7-4017-AFCA-99B0D7A71CA0}" srcId="{425128D1-0B98-4343-B9B9-2630462E0115}" destId="{D73D40DE-2FB5-42FA-AA9D-85CC935444CA}" srcOrd="4" destOrd="0" parTransId="{6CB7B697-4B13-4322-B690-093C2BB1B825}" sibTransId="{7A10FEEC-5530-4ADC-97FD-FE56A7471CB3}"/>
    <dgm:cxn modelId="{2C0A859B-A04E-49E6-AA77-0F63E1D69CB0}" type="presOf" srcId="{425128D1-0B98-4343-B9B9-2630462E0115}" destId="{B8498988-6852-4FFA-96F1-A40CB616D013}" srcOrd="1" destOrd="0" presId="urn:microsoft.com/office/officeart/2005/8/layout/hierarchy3"/>
    <dgm:cxn modelId="{F8B1249E-4A67-4421-B5D4-7B46F817D66A}" type="presOf" srcId="{6B349DCF-4BBF-434A-86DB-C3DC6967C60A}" destId="{8100B78B-25D9-41A2-9CD6-9D6987FF8A31}" srcOrd="0" destOrd="0" presId="urn:microsoft.com/office/officeart/2005/8/layout/hierarchy3"/>
    <dgm:cxn modelId="{09785E9F-90EE-4415-8D70-B2FF5C2463E6}" type="presOf" srcId="{E023F922-A6CF-4A6D-9DDD-E1C70792690A}" destId="{FD70BCFC-ED30-4824-AF4A-64ADE862528E}" srcOrd="0" destOrd="0" presId="urn:microsoft.com/office/officeart/2005/8/layout/hierarchy3"/>
    <dgm:cxn modelId="{5ACC63AC-6C51-4C5F-B107-32DA210D10BB}" type="presOf" srcId="{4952603C-38F7-475A-844E-51C1AA26BD12}" destId="{DB9EECE9-E967-4DDF-9AB4-DEDB549C348D}" srcOrd="0" destOrd="0" presId="urn:microsoft.com/office/officeart/2005/8/layout/hierarchy3"/>
    <dgm:cxn modelId="{6378B4AC-7CC6-4133-ADE9-E2F15FAE8000}" type="presOf" srcId="{98C70F59-F185-42C8-B1FA-6084026CCE01}" destId="{69507988-415A-47E2-A955-4C3D8E448080}" srcOrd="0" destOrd="0" presId="urn:microsoft.com/office/officeart/2005/8/layout/hierarchy3"/>
    <dgm:cxn modelId="{A29DF6AF-4981-48CA-936A-A06D187D92A2}" srcId="{425128D1-0B98-4343-B9B9-2630462E0115}" destId="{FC4547CA-C8FF-4E6B-B831-B6A0137F9AEC}" srcOrd="3" destOrd="0" parTransId="{68076B93-C5B2-480F-9263-E7D450B137CC}" sibTransId="{7F99B339-AA40-4CAF-BF45-A39DA3A434E2}"/>
    <dgm:cxn modelId="{C87858C4-99CA-4977-96AC-2892F87D1790}" type="presOf" srcId="{18EEA85F-3975-43A9-A20C-3EC296BDCF95}" destId="{99BD2F2D-0996-4D68-8DDC-E744CAAE7179}" srcOrd="0" destOrd="0" presId="urn:microsoft.com/office/officeart/2005/8/layout/hierarchy3"/>
    <dgm:cxn modelId="{106308C6-C369-44EC-B5B6-62AB72658F41}" type="presOf" srcId="{47A84A85-DBCD-4634-AD91-487E2F372E28}" destId="{DC6E56C1-98C5-4800-83ED-FAA2DD1E8E60}" srcOrd="0" destOrd="0" presId="urn:microsoft.com/office/officeart/2005/8/layout/hierarchy3"/>
    <dgm:cxn modelId="{CBB0F0C7-1BB3-43D8-B58D-09029E33415A}" type="presOf" srcId="{FC4547CA-C8FF-4E6B-B831-B6A0137F9AEC}" destId="{0F280AC4-D043-47B4-B86D-9830474F5514}" srcOrd="0" destOrd="0" presId="urn:microsoft.com/office/officeart/2005/8/layout/hierarchy3"/>
    <dgm:cxn modelId="{77EBF6CF-B5FF-4B67-80AD-A483370A417B}" type="presOf" srcId="{6CB7B697-4B13-4322-B690-093C2BB1B825}" destId="{05A48C6C-62F7-4D0A-B147-8C05E7D279FF}" srcOrd="0" destOrd="0" presId="urn:microsoft.com/office/officeart/2005/8/layout/hierarchy3"/>
    <dgm:cxn modelId="{4D4211D6-6085-4BC2-857F-9173332191FA}" type="presOf" srcId="{A782D539-6207-4997-A8DA-178EDF2CC00E}" destId="{8A1F66C5-F98D-4E8D-B652-A66EE32CCC3B}" srcOrd="0" destOrd="0" presId="urn:microsoft.com/office/officeart/2005/8/layout/hierarchy3"/>
    <dgm:cxn modelId="{CF1AF7DB-E35F-46A7-B359-159337F53DDE}" type="presOf" srcId="{90885B3E-234C-4A58-B648-E70D9014B045}" destId="{98955BD8-CFC9-4F79-90E4-0A489068BD77}" srcOrd="0" destOrd="0" presId="urn:microsoft.com/office/officeart/2005/8/layout/hierarchy3"/>
    <dgm:cxn modelId="{EECA8EDC-7749-4786-9B91-2660B077B730}" srcId="{90885B3E-234C-4A58-B648-E70D9014B045}" destId="{4952603C-38F7-475A-844E-51C1AA26BD12}" srcOrd="0" destOrd="0" parTransId="{50378E60-81ED-4922-A75C-3A67C89387A2}" sibTransId="{1C20094C-27B1-45EA-A102-F698F7B678D3}"/>
    <dgm:cxn modelId="{8DF36FE1-108A-4205-A6C2-5AEE70DFECA1}" type="presOf" srcId="{4952603C-38F7-475A-844E-51C1AA26BD12}" destId="{0C6C260A-32D3-4F55-B7CC-EF451BE828F0}" srcOrd="1" destOrd="0" presId="urn:microsoft.com/office/officeart/2005/8/layout/hierarchy3"/>
    <dgm:cxn modelId="{E5C6ACE6-D345-4F5F-8FB3-319B05503AF4}" srcId="{90885B3E-234C-4A58-B648-E70D9014B045}" destId="{425128D1-0B98-4343-B9B9-2630462E0115}" srcOrd="1" destOrd="0" parTransId="{6FB0ACA0-C13E-49A9-B073-9F2016B62B31}" sibTransId="{28101081-64AA-4C0E-9E66-82229E48A947}"/>
    <dgm:cxn modelId="{1F7535F1-CFF3-43E8-A2F6-0F7D5BE5810B}" type="presOf" srcId="{A1EBFAA6-75BE-4863-97EA-7048460A6F44}" destId="{AAE8C0AE-BD93-4F4F-825D-B625FDCB1C1B}" srcOrd="0" destOrd="0" presId="urn:microsoft.com/office/officeart/2005/8/layout/hierarchy3"/>
    <dgm:cxn modelId="{AB636A44-83DF-4EC6-85E7-EF4FDC6FCE17}" type="presParOf" srcId="{98955BD8-CFC9-4F79-90E4-0A489068BD77}" destId="{8AD14E2F-6127-4EF9-BC13-6FABBEDD079F}" srcOrd="0" destOrd="0" presId="urn:microsoft.com/office/officeart/2005/8/layout/hierarchy3"/>
    <dgm:cxn modelId="{DF98191D-21E7-4A05-8CF9-91B70993471B}" type="presParOf" srcId="{8AD14E2F-6127-4EF9-BC13-6FABBEDD079F}" destId="{340EF0C4-BF3D-4B27-B901-3EDB9B4C52E7}" srcOrd="0" destOrd="0" presId="urn:microsoft.com/office/officeart/2005/8/layout/hierarchy3"/>
    <dgm:cxn modelId="{D6E80854-D0A5-47B5-A60C-A1367B288689}" type="presParOf" srcId="{340EF0C4-BF3D-4B27-B901-3EDB9B4C52E7}" destId="{DB9EECE9-E967-4DDF-9AB4-DEDB549C348D}" srcOrd="0" destOrd="0" presId="urn:microsoft.com/office/officeart/2005/8/layout/hierarchy3"/>
    <dgm:cxn modelId="{804B9021-4376-4E30-ADCE-7036DE9CFEE6}" type="presParOf" srcId="{340EF0C4-BF3D-4B27-B901-3EDB9B4C52E7}" destId="{0C6C260A-32D3-4F55-B7CC-EF451BE828F0}" srcOrd="1" destOrd="0" presId="urn:microsoft.com/office/officeart/2005/8/layout/hierarchy3"/>
    <dgm:cxn modelId="{5380DACA-D64D-468D-831D-765AAD368D70}" type="presParOf" srcId="{8AD14E2F-6127-4EF9-BC13-6FABBEDD079F}" destId="{36304586-A045-4F48-9477-922FC3D0FB48}" srcOrd="1" destOrd="0" presId="urn:microsoft.com/office/officeart/2005/8/layout/hierarchy3"/>
    <dgm:cxn modelId="{0EFE0440-522C-4096-A445-AB8ED3BEF8B5}" type="presParOf" srcId="{36304586-A045-4F48-9477-922FC3D0FB48}" destId="{728F8D7E-5265-4E86-A6DB-18A99EB13398}" srcOrd="0" destOrd="0" presId="urn:microsoft.com/office/officeart/2005/8/layout/hierarchy3"/>
    <dgm:cxn modelId="{5D736E23-B880-4A62-B9E3-8B276091F17C}" type="presParOf" srcId="{36304586-A045-4F48-9477-922FC3D0FB48}" destId="{117BF86C-DDD5-4B97-9560-F686F2A10770}" srcOrd="1" destOrd="0" presId="urn:microsoft.com/office/officeart/2005/8/layout/hierarchy3"/>
    <dgm:cxn modelId="{A712997D-E298-4901-862A-DEB3182454A3}" type="presParOf" srcId="{36304586-A045-4F48-9477-922FC3D0FB48}" destId="{DC6E56C1-98C5-4800-83ED-FAA2DD1E8E60}" srcOrd="2" destOrd="0" presId="urn:microsoft.com/office/officeart/2005/8/layout/hierarchy3"/>
    <dgm:cxn modelId="{8E5CB91C-5A0C-4079-B68D-B8A769C9677E}" type="presParOf" srcId="{36304586-A045-4F48-9477-922FC3D0FB48}" destId="{AAE8C0AE-BD93-4F4F-825D-B625FDCB1C1B}" srcOrd="3" destOrd="0" presId="urn:microsoft.com/office/officeart/2005/8/layout/hierarchy3"/>
    <dgm:cxn modelId="{7DC4225F-4A33-4B11-9C47-CA1E2E49A5B0}" type="presParOf" srcId="{36304586-A045-4F48-9477-922FC3D0FB48}" destId="{430A888F-00AD-458A-9CC6-3BF9DE28F058}" srcOrd="4" destOrd="0" presId="urn:microsoft.com/office/officeart/2005/8/layout/hierarchy3"/>
    <dgm:cxn modelId="{317A760C-3AFC-43E6-AB4B-804FBE6A6952}" type="presParOf" srcId="{36304586-A045-4F48-9477-922FC3D0FB48}" destId="{B874C11F-971C-41F4-8716-52F18E6F6A21}" srcOrd="5" destOrd="0" presId="urn:microsoft.com/office/officeart/2005/8/layout/hierarchy3"/>
    <dgm:cxn modelId="{BEDF5929-FE87-4700-ABA8-1BADFA164356}" type="presParOf" srcId="{36304586-A045-4F48-9477-922FC3D0FB48}" destId="{8100B78B-25D9-41A2-9CD6-9D6987FF8A31}" srcOrd="6" destOrd="0" presId="urn:microsoft.com/office/officeart/2005/8/layout/hierarchy3"/>
    <dgm:cxn modelId="{0F7F81F2-A1B9-43D0-A69E-E14D8D9F73C9}" type="presParOf" srcId="{36304586-A045-4F48-9477-922FC3D0FB48}" destId="{4F68C198-27D1-4F54-90D7-F79E77F5D5AE}" srcOrd="7" destOrd="0" presId="urn:microsoft.com/office/officeart/2005/8/layout/hierarchy3"/>
    <dgm:cxn modelId="{A05F6516-4A86-4738-8107-509B0EF68426}" type="presParOf" srcId="{36304586-A045-4F48-9477-922FC3D0FB48}" destId="{FE5B07EC-3CCF-407F-98D9-44592236129B}" srcOrd="8" destOrd="0" presId="urn:microsoft.com/office/officeart/2005/8/layout/hierarchy3"/>
    <dgm:cxn modelId="{929CB635-480B-46B1-97F8-A19EB14182E0}" type="presParOf" srcId="{36304586-A045-4F48-9477-922FC3D0FB48}" destId="{ADF60239-77F5-48B7-84DC-9B5DBDB50E38}" srcOrd="9" destOrd="0" presId="urn:microsoft.com/office/officeart/2005/8/layout/hierarchy3"/>
    <dgm:cxn modelId="{F6DD01F0-E7E8-484F-B8EE-14D93A307051}" type="presParOf" srcId="{98955BD8-CFC9-4F79-90E4-0A489068BD77}" destId="{C78E6A76-6470-4B86-B8DC-62665BAED9F8}" srcOrd="1" destOrd="0" presId="urn:microsoft.com/office/officeart/2005/8/layout/hierarchy3"/>
    <dgm:cxn modelId="{0EC52F03-5CDB-4699-8DBC-21F02EF502B9}" type="presParOf" srcId="{C78E6A76-6470-4B86-B8DC-62665BAED9F8}" destId="{BCEF63CF-322E-4EC2-B447-22BA30568300}" srcOrd="0" destOrd="0" presId="urn:microsoft.com/office/officeart/2005/8/layout/hierarchy3"/>
    <dgm:cxn modelId="{DE59981A-DF3D-4ED0-BC25-43B11BC2426F}" type="presParOf" srcId="{BCEF63CF-322E-4EC2-B447-22BA30568300}" destId="{0C76298A-8C74-4AE3-B475-4AD25793BDC1}" srcOrd="0" destOrd="0" presId="urn:microsoft.com/office/officeart/2005/8/layout/hierarchy3"/>
    <dgm:cxn modelId="{46A4CF08-44B7-4970-A815-58DA451DF46A}" type="presParOf" srcId="{BCEF63CF-322E-4EC2-B447-22BA30568300}" destId="{B8498988-6852-4FFA-96F1-A40CB616D013}" srcOrd="1" destOrd="0" presId="urn:microsoft.com/office/officeart/2005/8/layout/hierarchy3"/>
    <dgm:cxn modelId="{F4761A11-687B-4698-8948-AD3072B166E7}" type="presParOf" srcId="{C78E6A76-6470-4B86-B8DC-62665BAED9F8}" destId="{A39AD736-25E9-44A2-97E1-4F80FBDF3D05}" srcOrd="1" destOrd="0" presId="urn:microsoft.com/office/officeart/2005/8/layout/hierarchy3"/>
    <dgm:cxn modelId="{21194CC4-D98B-4F9D-B1EA-BF716B4FCA30}" type="presParOf" srcId="{A39AD736-25E9-44A2-97E1-4F80FBDF3D05}" destId="{05D59604-FDAD-4466-AF0E-2BDEF05CA242}" srcOrd="0" destOrd="0" presId="urn:microsoft.com/office/officeart/2005/8/layout/hierarchy3"/>
    <dgm:cxn modelId="{CE7D8F18-A683-467D-9D9F-479DB167FC2D}" type="presParOf" srcId="{A39AD736-25E9-44A2-97E1-4F80FBDF3D05}" destId="{69507988-415A-47E2-A955-4C3D8E448080}" srcOrd="1" destOrd="0" presId="urn:microsoft.com/office/officeart/2005/8/layout/hierarchy3"/>
    <dgm:cxn modelId="{B7194D34-FC70-49F5-8A42-E48465A6943D}" type="presParOf" srcId="{A39AD736-25E9-44A2-97E1-4F80FBDF3D05}" destId="{EFF130D5-8874-48D4-BE8F-5AE564EE5AF1}" srcOrd="2" destOrd="0" presId="urn:microsoft.com/office/officeart/2005/8/layout/hierarchy3"/>
    <dgm:cxn modelId="{7AE96DA5-0905-4F86-B329-E5E9A3448B30}" type="presParOf" srcId="{A39AD736-25E9-44A2-97E1-4F80FBDF3D05}" destId="{99BD2F2D-0996-4D68-8DDC-E744CAAE7179}" srcOrd="3" destOrd="0" presId="urn:microsoft.com/office/officeart/2005/8/layout/hierarchy3"/>
    <dgm:cxn modelId="{E48108D7-1111-469A-AF0A-2597DFAEC59B}" type="presParOf" srcId="{A39AD736-25E9-44A2-97E1-4F80FBDF3D05}" destId="{FD70BCFC-ED30-4824-AF4A-64ADE862528E}" srcOrd="4" destOrd="0" presId="urn:microsoft.com/office/officeart/2005/8/layout/hierarchy3"/>
    <dgm:cxn modelId="{2F4239E1-9C1F-4763-9CA7-74604BA055F3}" type="presParOf" srcId="{A39AD736-25E9-44A2-97E1-4F80FBDF3D05}" destId="{8A1F66C5-F98D-4E8D-B652-A66EE32CCC3B}" srcOrd="5" destOrd="0" presId="urn:microsoft.com/office/officeart/2005/8/layout/hierarchy3"/>
    <dgm:cxn modelId="{7152C050-225C-4445-89CB-113C68F3E291}" type="presParOf" srcId="{A39AD736-25E9-44A2-97E1-4F80FBDF3D05}" destId="{3D92E8E6-15B5-4FCF-97A7-8D3C2ECEF07C}" srcOrd="6" destOrd="0" presId="urn:microsoft.com/office/officeart/2005/8/layout/hierarchy3"/>
    <dgm:cxn modelId="{207216A1-89BC-4EA1-AA31-B778C61B6875}" type="presParOf" srcId="{A39AD736-25E9-44A2-97E1-4F80FBDF3D05}" destId="{0F280AC4-D043-47B4-B86D-9830474F5514}" srcOrd="7" destOrd="0" presId="urn:microsoft.com/office/officeart/2005/8/layout/hierarchy3"/>
    <dgm:cxn modelId="{7783A2D6-2E56-4044-981A-0B1E6CAEE303}" type="presParOf" srcId="{A39AD736-25E9-44A2-97E1-4F80FBDF3D05}" destId="{05A48C6C-62F7-4D0A-B147-8C05E7D279FF}" srcOrd="8" destOrd="0" presId="urn:microsoft.com/office/officeart/2005/8/layout/hierarchy3"/>
    <dgm:cxn modelId="{E1A9BFF7-221A-44A3-BF14-DBCDA299D63E}" type="presParOf" srcId="{A39AD736-25E9-44A2-97E1-4F80FBDF3D05}" destId="{D8586B08-5CC6-4BD5-83FD-2EDA79E080B0}"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DD8B70-CFF6-4DCA-A3E3-958C5C750885}" type="doc">
      <dgm:prSet loTypeId="urn:microsoft.com/office/officeart/2005/8/layout/vList4" loCatId="list" qsTypeId="urn:microsoft.com/office/officeart/2005/8/quickstyle/simple1" qsCatId="simple" csTypeId="urn:microsoft.com/office/officeart/2005/8/colors/accent4_1" csCatId="accent4" phldr="1"/>
      <dgm:spPr/>
      <dgm:t>
        <a:bodyPr/>
        <a:lstStyle/>
        <a:p>
          <a:endParaRPr lang="en-US"/>
        </a:p>
      </dgm:t>
    </dgm:pt>
    <dgm:pt modelId="{831F52AA-5CFB-49CD-BCB9-71B94263311D}">
      <dgm:prSet phldrT="[Text]"/>
      <dgm:spPr/>
      <dgm:t>
        <a:bodyPr/>
        <a:lstStyle/>
        <a:p>
          <a:r>
            <a:rPr lang="en-US" dirty="0" err="1"/>
            <a:t>Xây</a:t>
          </a:r>
          <a:r>
            <a:rPr lang="en-US" dirty="0"/>
            <a:t> </a:t>
          </a:r>
          <a:r>
            <a:rPr lang="en-US" dirty="0" err="1"/>
            <a:t>dựng</a:t>
          </a:r>
          <a:r>
            <a:rPr lang="en-US" dirty="0"/>
            <a:t> </a:t>
          </a:r>
          <a:r>
            <a:rPr lang="en-US" dirty="0" err="1"/>
            <a:t>các</a:t>
          </a:r>
          <a:r>
            <a:rPr lang="en-US" dirty="0"/>
            <a:t> </a:t>
          </a:r>
          <a:r>
            <a:rPr lang="en-US" dirty="0" err="1"/>
            <a:t>khu</a:t>
          </a:r>
          <a:r>
            <a:rPr lang="en-US" dirty="0"/>
            <a:t> </a:t>
          </a:r>
          <a:r>
            <a:rPr lang="en-US" dirty="0" err="1"/>
            <a:t>bảo</a:t>
          </a:r>
          <a:r>
            <a:rPr lang="en-US" dirty="0"/>
            <a:t> </a:t>
          </a:r>
          <a:r>
            <a:rPr lang="en-US" dirty="0" err="1"/>
            <a:t>tồn</a:t>
          </a:r>
          <a:r>
            <a:rPr lang="en-US" dirty="0"/>
            <a:t> </a:t>
          </a:r>
          <a:r>
            <a:rPr lang="en-US" dirty="0" err="1"/>
            <a:t>đa</a:t>
          </a:r>
          <a:r>
            <a:rPr lang="en-US" dirty="0"/>
            <a:t> </a:t>
          </a:r>
          <a:r>
            <a:rPr lang="en-US" dirty="0" err="1"/>
            <a:t>dạng</a:t>
          </a:r>
          <a:r>
            <a:rPr lang="en-US" dirty="0"/>
            <a:t> </a:t>
          </a:r>
          <a:r>
            <a:rPr lang="en-US" dirty="0" err="1"/>
            <a:t>sinh</a:t>
          </a:r>
          <a:r>
            <a:rPr lang="en-US" dirty="0"/>
            <a:t> học </a:t>
          </a:r>
          <a:r>
            <a:rPr lang="en-US" dirty="0" err="1"/>
            <a:t>Việt</a:t>
          </a:r>
          <a:r>
            <a:rPr lang="en-US" dirty="0"/>
            <a:t> </a:t>
          </a:r>
        </a:p>
      </dgm:t>
    </dgm:pt>
    <dgm:pt modelId="{2AF7703F-5D9D-4446-A054-EE3567D9DFCB}" type="parTrans" cxnId="{8B46A93D-42D6-4824-8559-77C02D8DE044}">
      <dgm:prSet/>
      <dgm:spPr/>
      <dgm:t>
        <a:bodyPr/>
        <a:lstStyle/>
        <a:p>
          <a:endParaRPr lang="en-US"/>
        </a:p>
      </dgm:t>
    </dgm:pt>
    <dgm:pt modelId="{A402F230-FDF8-4B36-873F-8C7A4C2845C2}" type="sibTrans" cxnId="{8B46A93D-42D6-4824-8559-77C02D8DE044}">
      <dgm:prSet/>
      <dgm:spPr/>
      <dgm:t>
        <a:bodyPr/>
        <a:lstStyle/>
        <a:p>
          <a:endParaRPr lang="en-US"/>
        </a:p>
      </dgm:t>
    </dgm:pt>
    <dgm:pt modelId="{C543136A-7414-41AB-8B51-F7C392CE15DD}">
      <dgm:prSet phldrT="[Text]"/>
      <dgm:spPr/>
      <dgm:t>
        <a:bodyPr/>
        <a:lstStyle/>
        <a:p>
          <a:pPr>
            <a:buNone/>
          </a:pPr>
          <a:r>
            <a:rPr lang="en-US" dirty="0" err="1"/>
            <a:t>Xây</a:t>
          </a:r>
          <a:r>
            <a:rPr lang="en-US" dirty="0"/>
            <a:t> </a:t>
          </a:r>
          <a:r>
            <a:rPr lang="en-US" dirty="0" err="1"/>
            <a:t>dựng</a:t>
          </a:r>
          <a:r>
            <a:rPr lang="en-US" dirty="0"/>
            <a:t> </a:t>
          </a:r>
          <a:r>
            <a:rPr lang="en-US" dirty="0" err="1"/>
            <a:t>vành</a:t>
          </a:r>
          <a:r>
            <a:rPr lang="en-US" dirty="0"/>
            <a:t> </a:t>
          </a:r>
          <a:r>
            <a:rPr lang="en-US" dirty="0" err="1"/>
            <a:t>đai</a:t>
          </a:r>
          <a:r>
            <a:rPr lang="en-US" dirty="0"/>
            <a:t> </a:t>
          </a:r>
          <a:r>
            <a:rPr lang="en-US" dirty="0" err="1"/>
            <a:t>khu</a:t>
          </a:r>
          <a:r>
            <a:rPr lang="en-US" dirty="0"/>
            <a:t> </a:t>
          </a:r>
          <a:r>
            <a:rPr lang="en-US" dirty="0" err="1"/>
            <a:t>đô</a:t>
          </a:r>
          <a:r>
            <a:rPr lang="en-US" dirty="0"/>
            <a:t> </a:t>
          </a:r>
          <a:r>
            <a:rPr lang="en-US" dirty="0" err="1"/>
            <a:t>thị</a:t>
          </a:r>
          <a:r>
            <a:rPr lang="en-US" dirty="0"/>
            <a:t>, </a:t>
          </a:r>
          <a:r>
            <a:rPr lang="en-US" dirty="0" err="1"/>
            <a:t>làng</a:t>
          </a:r>
          <a:r>
            <a:rPr lang="en-US" dirty="0"/>
            <a:t> </a:t>
          </a:r>
          <a:r>
            <a:rPr lang="en-US" dirty="0" err="1"/>
            <a:t>bản</a:t>
          </a:r>
          <a:endParaRPr lang="en-US" dirty="0"/>
        </a:p>
      </dgm:t>
    </dgm:pt>
    <dgm:pt modelId="{37507390-8570-4292-B3EE-40C128AD5079}" type="parTrans" cxnId="{500800EF-BCC6-467D-B4D0-B8ACF5CF4788}">
      <dgm:prSet/>
      <dgm:spPr/>
      <dgm:t>
        <a:bodyPr/>
        <a:lstStyle/>
        <a:p>
          <a:endParaRPr lang="en-US"/>
        </a:p>
      </dgm:t>
    </dgm:pt>
    <dgm:pt modelId="{5B12D5AE-14D9-4326-B116-1B341A18E553}" type="sibTrans" cxnId="{500800EF-BCC6-467D-B4D0-B8ACF5CF4788}">
      <dgm:prSet/>
      <dgm:spPr/>
      <dgm:t>
        <a:bodyPr/>
        <a:lstStyle/>
        <a:p>
          <a:endParaRPr lang="en-US"/>
        </a:p>
      </dgm:t>
    </dgm:pt>
    <dgm:pt modelId="{57DE0D53-7594-4E35-AF10-AB5D1B150D92}">
      <dgm:prSet phldrT="[Text]"/>
      <dgm:spPr/>
      <dgm:t>
        <a:bodyPr/>
        <a:lstStyle/>
        <a:p>
          <a:pPr>
            <a:buNone/>
          </a:pPr>
          <a:r>
            <a:rPr lang="en-US" dirty="0" err="1"/>
            <a:t>Tiếp</a:t>
          </a:r>
          <a:r>
            <a:rPr lang="en-US" dirty="0"/>
            <a:t> </a:t>
          </a:r>
          <a:r>
            <a:rPr lang="en-US" dirty="0" err="1"/>
            <a:t>cận</a:t>
          </a:r>
          <a:r>
            <a:rPr lang="en-US" dirty="0"/>
            <a:t> </a:t>
          </a:r>
          <a:r>
            <a:rPr lang="en-US" dirty="0" err="1"/>
            <a:t>hệ</a:t>
          </a:r>
          <a:r>
            <a:rPr lang="en-US" dirty="0"/>
            <a:t> </a:t>
          </a:r>
          <a:r>
            <a:rPr lang="en-US" dirty="0" err="1"/>
            <a:t>sinh</a:t>
          </a:r>
          <a:r>
            <a:rPr lang="en-US" dirty="0"/>
            <a:t> </a:t>
          </a:r>
          <a:r>
            <a:rPr lang="en-US" dirty="0" err="1"/>
            <a:t>thái</a:t>
          </a:r>
          <a:r>
            <a:rPr lang="en-US" dirty="0"/>
            <a:t> </a:t>
          </a:r>
          <a:r>
            <a:rPr lang="en-US" dirty="0" err="1"/>
            <a:t>trong</a:t>
          </a:r>
          <a:r>
            <a:rPr lang="en-US" dirty="0"/>
            <a:t> </a:t>
          </a:r>
          <a:r>
            <a:rPr lang="en-US" dirty="0" err="1"/>
            <a:t>quản</a:t>
          </a:r>
          <a:r>
            <a:rPr lang="en-US" dirty="0"/>
            <a:t> </a:t>
          </a:r>
          <a:r>
            <a:rPr lang="en-US" dirty="0" err="1"/>
            <a:t>lý</a:t>
          </a:r>
          <a:r>
            <a:rPr lang="en-US" dirty="0"/>
            <a:t> </a:t>
          </a:r>
          <a:r>
            <a:rPr lang="en-US" dirty="0" err="1"/>
            <a:t>đa</a:t>
          </a:r>
          <a:r>
            <a:rPr lang="en-US" dirty="0"/>
            <a:t> </a:t>
          </a:r>
          <a:r>
            <a:rPr lang="en-US" dirty="0" err="1"/>
            <a:t>dạng</a:t>
          </a:r>
          <a:r>
            <a:rPr lang="en-US" dirty="0"/>
            <a:t> </a:t>
          </a:r>
          <a:r>
            <a:rPr lang="en-US" dirty="0" err="1"/>
            <a:t>sinh</a:t>
          </a:r>
          <a:r>
            <a:rPr lang="en-US" dirty="0"/>
            <a:t> học</a:t>
          </a:r>
        </a:p>
      </dgm:t>
    </dgm:pt>
    <dgm:pt modelId="{915B3285-7430-41E7-BC7B-FDF7C1852D6F}" type="parTrans" cxnId="{40597748-E0B6-4C65-98F7-939872361EC7}">
      <dgm:prSet/>
      <dgm:spPr/>
      <dgm:t>
        <a:bodyPr/>
        <a:lstStyle/>
        <a:p>
          <a:endParaRPr lang="en-US"/>
        </a:p>
      </dgm:t>
    </dgm:pt>
    <dgm:pt modelId="{46D19975-4876-47F4-B5D7-DCD2AA309677}" type="sibTrans" cxnId="{40597748-E0B6-4C65-98F7-939872361EC7}">
      <dgm:prSet/>
      <dgm:spPr/>
      <dgm:t>
        <a:bodyPr/>
        <a:lstStyle/>
        <a:p>
          <a:endParaRPr lang="en-US"/>
        </a:p>
      </dgm:t>
    </dgm:pt>
    <dgm:pt modelId="{E7E01DA4-8C84-4429-8E49-2EF616923CB2}">
      <dgm:prSet/>
      <dgm:spPr/>
      <dgm:t>
        <a:bodyPr/>
        <a:lstStyle/>
        <a:p>
          <a:r>
            <a:rPr lang="en-US" dirty="0" err="1"/>
            <a:t>Tổ</a:t>
          </a:r>
          <a:r>
            <a:rPr lang="en-US" dirty="0"/>
            <a:t> </a:t>
          </a:r>
          <a:r>
            <a:rPr lang="en-US" dirty="0" err="1"/>
            <a:t>chức</a:t>
          </a:r>
          <a:r>
            <a:rPr lang="en-US" dirty="0"/>
            <a:t> </a:t>
          </a:r>
          <a:r>
            <a:rPr lang="en-US" dirty="0" err="1"/>
            <a:t>các</a:t>
          </a:r>
          <a:r>
            <a:rPr lang="en-US" dirty="0"/>
            <a:t> </a:t>
          </a:r>
          <a:r>
            <a:rPr lang="en-US" dirty="0" err="1"/>
            <a:t>hoạt</a:t>
          </a:r>
          <a:r>
            <a:rPr lang="en-US" dirty="0"/>
            <a:t> </a:t>
          </a:r>
          <a:r>
            <a:rPr lang="en-US" dirty="0" err="1"/>
            <a:t>động</a:t>
          </a:r>
          <a:r>
            <a:rPr lang="en-US" dirty="0"/>
            <a:t> du </a:t>
          </a:r>
          <a:r>
            <a:rPr lang="en-US" dirty="0" err="1"/>
            <a:t>lịch</a:t>
          </a:r>
          <a:r>
            <a:rPr lang="en-US" dirty="0"/>
            <a:t> </a:t>
          </a:r>
          <a:r>
            <a:rPr lang="en-US" dirty="0" err="1"/>
            <a:t>thân</a:t>
          </a:r>
          <a:r>
            <a:rPr lang="en-US" dirty="0"/>
            <a:t> </a:t>
          </a:r>
          <a:r>
            <a:rPr lang="en-US" dirty="0" err="1"/>
            <a:t>thiện</a:t>
          </a:r>
          <a:r>
            <a:rPr lang="en-US" dirty="0"/>
            <a:t> </a:t>
          </a:r>
          <a:r>
            <a:rPr lang="en-US" dirty="0" err="1"/>
            <a:t>với</a:t>
          </a:r>
          <a:r>
            <a:rPr lang="en-US" dirty="0"/>
            <a:t> </a:t>
          </a:r>
          <a:r>
            <a:rPr lang="en-US" dirty="0" err="1"/>
            <a:t>môi</a:t>
          </a:r>
          <a:r>
            <a:rPr lang="en-US" dirty="0"/>
            <a:t> </a:t>
          </a:r>
          <a:r>
            <a:rPr lang="en-US" dirty="0" err="1"/>
            <a:t>trường</a:t>
          </a:r>
          <a:endParaRPr lang="en-US" dirty="0"/>
        </a:p>
      </dgm:t>
    </dgm:pt>
    <dgm:pt modelId="{82702FDE-894C-4C94-9228-E2D375C7836F}" type="parTrans" cxnId="{CD95B17A-8B75-4727-AC9E-D9C145A3505C}">
      <dgm:prSet/>
      <dgm:spPr/>
      <dgm:t>
        <a:bodyPr/>
        <a:lstStyle/>
        <a:p>
          <a:endParaRPr lang="en-US"/>
        </a:p>
      </dgm:t>
    </dgm:pt>
    <dgm:pt modelId="{60D3F471-5540-4108-B082-F6F3C2563E71}" type="sibTrans" cxnId="{CD95B17A-8B75-4727-AC9E-D9C145A3505C}">
      <dgm:prSet/>
      <dgm:spPr/>
      <dgm:t>
        <a:bodyPr/>
        <a:lstStyle/>
        <a:p>
          <a:endParaRPr lang="en-US"/>
        </a:p>
      </dgm:t>
    </dgm:pt>
    <dgm:pt modelId="{252027B0-FC61-42E4-98A3-0D6CA10166E4}">
      <dgm:prSet/>
      <dgm:spPr/>
      <dgm:t>
        <a:bodyPr/>
        <a:lstStyle/>
        <a:p>
          <a:pPr>
            <a:buAutoNum type="arabicPeriod"/>
          </a:pPr>
          <a:r>
            <a:rPr lang="en-US" dirty="0"/>
            <a:t>Kiểm </a:t>
          </a:r>
          <a:r>
            <a:rPr lang="en-US" dirty="0" err="1"/>
            <a:t>soát</a:t>
          </a:r>
          <a:r>
            <a:rPr lang="en-US" dirty="0"/>
            <a:t> </a:t>
          </a:r>
          <a:r>
            <a:rPr lang="en-US" dirty="0" err="1"/>
            <a:t>chặt</a:t>
          </a:r>
          <a:r>
            <a:rPr lang="en-US" dirty="0"/>
            <a:t> </a:t>
          </a:r>
          <a:r>
            <a:rPr lang="en-US" dirty="0" err="1"/>
            <a:t>chẽ</a:t>
          </a:r>
          <a:r>
            <a:rPr lang="en-US" dirty="0"/>
            <a:t> </a:t>
          </a:r>
          <a:r>
            <a:rPr lang="en-US" dirty="0" err="1"/>
            <a:t>những</a:t>
          </a:r>
          <a:r>
            <a:rPr lang="en-US" dirty="0"/>
            <a:t> </a:t>
          </a:r>
          <a:r>
            <a:rPr lang="en-US" dirty="0" err="1"/>
            <a:t>cây</a:t>
          </a:r>
          <a:r>
            <a:rPr lang="en-US" dirty="0"/>
            <a:t> con </a:t>
          </a:r>
          <a:r>
            <a:rPr lang="en-US" dirty="0" err="1"/>
            <a:t>biến</a:t>
          </a:r>
          <a:r>
            <a:rPr lang="en-US" dirty="0"/>
            <a:t> </a:t>
          </a:r>
          <a:r>
            <a:rPr lang="en-US" dirty="0" err="1"/>
            <a:t>đổi</a:t>
          </a:r>
          <a:r>
            <a:rPr lang="en-US" dirty="0"/>
            <a:t> gen</a:t>
          </a:r>
        </a:p>
      </dgm:t>
    </dgm:pt>
    <dgm:pt modelId="{F907E632-F12D-4E4A-BDA1-77660F1DB2C1}" type="parTrans" cxnId="{8BADB0DF-9B42-46D2-9D80-AC302CD04739}">
      <dgm:prSet/>
      <dgm:spPr/>
      <dgm:t>
        <a:bodyPr/>
        <a:lstStyle/>
        <a:p>
          <a:endParaRPr lang="en-US"/>
        </a:p>
      </dgm:t>
    </dgm:pt>
    <dgm:pt modelId="{71EC8D03-CF33-46F2-9DE1-66BC18DFE762}" type="sibTrans" cxnId="{8BADB0DF-9B42-46D2-9D80-AC302CD04739}">
      <dgm:prSet/>
      <dgm:spPr/>
      <dgm:t>
        <a:bodyPr/>
        <a:lstStyle/>
        <a:p>
          <a:endParaRPr lang="en-US"/>
        </a:p>
      </dgm:t>
    </dgm:pt>
    <dgm:pt modelId="{1273ED5E-41D6-4C19-AD74-1CC3D0ADDCB5}">
      <dgm:prSet/>
      <dgm:spPr/>
      <dgm:t>
        <a:bodyPr/>
        <a:lstStyle/>
        <a:p>
          <a:pPr>
            <a:buAutoNum type="arabicPeriod"/>
          </a:pPr>
          <a:r>
            <a:rPr lang="en-US" dirty="0" err="1"/>
            <a:t>Tăng</a:t>
          </a:r>
          <a:r>
            <a:rPr lang="en-US" dirty="0"/>
            <a:t> </a:t>
          </a:r>
          <a:r>
            <a:rPr lang="en-US" dirty="0" err="1"/>
            <a:t>cường</a:t>
          </a:r>
          <a:r>
            <a:rPr lang="en-US" dirty="0"/>
            <a:t> </a:t>
          </a:r>
          <a:r>
            <a:rPr lang="en-US" dirty="0" err="1"/>
            <a:t>trồng</a:t>
          </a:r>
          <a:r>
            <a:rPr lang="en-US" dirty="0"/>
            <a:t> </a:t>
          </a:r>
          <a:r>
            <a:rPr lang="en-US" dirty="0" err="1"/>
            <a:t>rừng</a:t>
          </a:r>
          <a:endParaRPr lang="en-US" dirty="0"/>
        </a:p>
      </dgm:t>
    </dgm:pt>
    <dgm:pt modelId="{000EFAC8-DA27-4B7A-99CD-26A5C739A45A}" type="parTrans" cxnId="{84CCC0D9-2E3F-4B4C-ABB9-5633ECA2CE19}">
      <dgm:prSet/>
      <dgm:spPr/>
      <dgm:t>
        <a:bodyPr/>
        <a:lstStyle/>
        <a:p>
          <a:endParaRPr lang="en-US"/>
        </a:p>
      </dgm:t>
    </dgm:pt>
    <dgm:pt modelId="{F8531544-3A69-4477-8CBA-22E234F4C36A}" type="sibTrans" cxnId="{84CCC0D9-2E3F-4B4C-ABB9-5633ECA2CE19}">
      <dgm:prSet/>
      <dgm:spPr/>
      <dgm:t>
        <a:bodyPr/>
        <a:lstStyle/>
        <a:p>
          <a:endParaRPr lang="en-US"/>
        </a:p>
      </dgm:t>
    </dgm:pt>
    <dgm:pt modelId="{E666F895-AE76-4DF5-BE5D-409E39CB3773}">
      <dgm:prSet/>
      <dgm:spPr/>
      <dgm:t>
        <a:bodyPr/>
        <a:lstStyle/>
        <a:p>
          <a:r>
            <a:rPr lang="en-US"/>
            <a:t>Lập danh  sách và phân nhóm để quản lý theo mức độ quý hiếm, bị đe dọa tuyệt chủng</a:t>
          </a:r>
          <a:endParaRPr lang="en-US" dirty="0"/>
        </a:p>
      </dgm:t>
    </dgm:pt>
    <dgm:pt modelId="{B94CE575-67F1-443C-8973-345E7B50B2AD}" type="parTrans" cxnId="{85DC087D-76E2-4FC1-B403-B1E46E927463}">
      <dgm:prSet/>
      <dgm:spPr/>
      <dgm:t>
        <a:bodyPr/>
        <a:lstStyle/>
        <a:p>
          <a:endParaRPr lang="en-US"/>
        </a:p>
      </dgm:t>
    </dgm:pt>
    <dgm:pt modelId="{5BD4973A-00A5-4289-9367-EECEFFA139A2}" type="sibTrans" cxnId="{85DC087D-76E2-4FC1-B403-B1E46E927463}">
      <dgm:prSet/>
      <dgm:spPr/>
      <dgm:t>
        <a:bodyPr/>
        <a:lstStyle/>
        <a:p>
          <a:endParaRPr lang="en-US"/>
        </a:p>
      </dgm:t>
    </dgm:pt>
    <dgm:pt modelId="{57041562-9433-4CED-BD6F-F35138EF59FE}" type="pres">
      <dgm:prSet presAssocID="{53DD8B70-CFF6-4DCA-A3E3-958C5C750885}" presName="linear" presStyleCnt="0">
        <dgm:presLayoutVars>
          <dgm:dir/>
          <dgm:resizeHandles val="exact"/>
        </dgm:presLayoutVars>
      </dgm:prSet>
      <dgm:spPr/>
    </dgm:pt>
    <dgm:pt modelId="{1E69BD32-833C-4BBA-B4BA-70967CB62C9A}" type="pres">
      <dgm:prSet presAssocID="{831F52AA-5CFB-49CD-BCB9-71B94263311D}" presName="comp" presStyleCnt="0"/>
      <dgm:spPr/>
    </dgm:pt>
    <dgm:pt modelId="{88F50438-4725-4B83-8582-95E57F560D33}" type="pres">
      <dgm:prSet presAssocID="{831F52AA-5CFB-49CD-BCB9-71B94263311D}" presName="box" presStyleLbl="node1" presStyleIdx="0" presStyleCnt="7" custLinFactNeighborY="-2166"/>
      <dgm:spPr/>
    </dgm:pt>
    <dgm:pt modelId="{11DE03F0-6B1F-42C2-95B9-D4A2714123B7}" type="pres">
      <dgm:prSet presAssocID="{831F52AA-5CFB-49CD-BCB9-71B94263311D}" presName="img"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C720C451-B1EA-4820-8960-B580B0DB453A}" type="pres">
      <dgm:prSet presAssocID="{831F52AA-5CFB-49CD-BCB9-71B94263311D}" presName="text" presStyleLbl="node1" presStyleIdx="0" presStyleCnt="7">
        <dgm:presLayoutVars>
          <dgm:bulletEnabled val="1"/>
        </dgm:presLayoutVars>
      </dgm:prSet>
      <dgm:spPr/>
    </dgm:pt>
    <dgm:pt modelId="{6FE05B4F-8E4D-41BA-896A-C9B5A84C9207}" type="pres">
      <dgm:prSet presAssocID="{A402F230-FDF8-4B36-873F-8C7A4C2845C2}" presName="spacer" presStyleCnt="0"/>
      <dgm:spPr/>
    </dgm:pt>
    <dgm:pt modelId="{9C5E8026-49E3-475C-9C49-419034281C4D}" type="pres">
      <dgm:prSet presAssocID="{C543136A-7414-41AB-8B51-F7C392CE15DD}" presName="comp" presStyleCnt="0"/>
      <dgm:spPr/>
    </dgm:pt>
    <dgm:pt modelId="{75E00346-9966-44D6-8A5C-544C8BD81816}" type="pres">
      <dgm:prSet presAssocID="{C543136A-7414-41AB-8B51-F7C392CE15DD}" presName="box" presStyleLbl="node1" presStyleIdx="1" presStyleCnt="7"/>
      <dgm:spPr/>
    </dgm:pt>
    <dgm:pt modelId="{7B5FEA53-009B-472F-9C6A-2CC75859CDD7}" type="pres">
      <dgm:prSet presAssocID="{C543136A-7414-41AB-8B51-F7C392CE15DD}" presName="img"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9000" b="-49000"/>
          </a:stretch>
        </a:blipFill>
      </dgm:spPr>
    </dgm:pt>
    <dgm:pt modelId="{9B48E511-C42B-455E-B1F6-FAEBFB3CCCBA}" type="pres">
      <dgm:prSet presAssocID="{C543136A-7414-41AB-8B51-F7C392CE15DD}" presName="text" presStyleLbl="node1" presStyleIdx="1" presStyleCnt="7">
        <dgm:presLayoutVars>
          <dgm:bulletEnabled val="1"/>
        </dgm:presLayoutVars>
      </dgm:prSet>
      <dgm:spPr/>
    </dgm:pt>
    <dgm:pt modelId="{73D61ECF-BAC2-4451-80FA-7B5992791DD9}" type="pres">
      <dgm:prSet presAssocID="{5B12D5AE-14D9-4326-B116-1B341A18E553}" presName="spacer" presStyleCnt="0"/>
      <dgm:spPr/>
    </dgm:pt>
    <dgm:pt modelId="{1FEE3727-E8A2-4004-9364-E61F1B53E5DB}" type="pres">
      <dgm:prSet presAssocID="{252027B0-FC61-42E4-98A3-0D6CA10166E4}" presName="comp" presStyleCnt="0"/>
      <dgm:spPr/>
    </dgm:pt>
    <dgm:pt modelId="{B8524CBF-8D6D-4641-906F-2B7E29E49E7C}" type="pres">
      <dgm:prSet presAssocID="{252027B0-FC61-42E4-98A3-0D6CA10166E4}" presName="box" presStyleLbl="node1" presStyleIdx="2" presStyleCnt="7" custLinFactNeighborY="103"/>
      <dgm:spPr/>
    </dgm:pt>
    <dgm:pt modelId="{CB9ADA72-D2E0-471C-90B0-CA260DEA168E}" type="pres">
      <dgm:prSet presAssocID="{252027B0-FC61-42E4-98A3-0D6CA10166E4}" presName="img" presStyleLbl="f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dgm:spPr>
    </dgm:pt>
    <dgm:pt modelId="{078B9932-AA4C-4EAF-BA8B-0D1BA7509C3F}" type="pres">
      <dgm:prSet presAssocID="{252027B0-FC61-42E4-98A3-0D6CA10166E4}" presName="text" presStyleLbl="node1" presStyleIdx="2" presStyleCnt="7">
        <dgm:presLayoutVars>
          <dgm:bulletEnabled val="1"/>
        </dgm:presLayoutVars>
      </dgm:prSet>
      <dgm:spPr/>
    </dgm:pt>
    <dgm:pt modelId="{F17C5358-E729-4008-B78E-2152A14DC2ED}" type="pres">
      <dgm:prSet presAssocID="{71EC8D03-CF33-46F2-9DE1-66BC18DFE762}" presName="spacer" presStyleCnt="0"/>
      <dgm:spPr/>
    </dgm:pt>
    <dgm:pt modelId="{BB882BDB-EAA6-4A3C-9796-781914CC4C63}" type="pres">
      <dgm:prSet presAssocID="{E666F895-AE76-4DF5-BE5D-409E39CB3773}" presName="comp" presStyleCnt="0"/>
      <dgm:spPr/>
    </dgm:pt>
    <dgm:pt modelId="{0FC7860A-6FA6-4DB8-A47C-276D580D6C19}" type="pres">
      <dgm:prSet presAssocID="{E666F895-AE76-4DF5-BE5D-409E39CB3773}" presName="box" presStyleLbl="node1" presStyleIdx="3" presStyleCnt="7"/>
      <dgm:spPr/>
    </dgm:pt>
    <dgm:pt modelId="{1D988084-D349-426D-9864-5C24478EFDB7}" type="pres">
      <dgm:prSet presAssocID="{E666F895-AE76-4DF5-BE5D-409E39CB3773}" presName="img"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62000" b="-62000"/>
          </a:stretch>
        </a:blipFill>
      </dgm:spPr>
    </dgm:pt>
    <dgm:pt modelId="{E012B61E-67A9-4188-9237-0A7AD78337AD}" type="pres">
      <dgm:prSet presAssocID="{E666F895-AE76-4DF5-BE5D-409E39CB3773}" presName="text" presStyleLbl="node1" presStyleIdx="3" presStyleCnt="7">
        <dgm:presLayoutVars>
          <dgm:bulletEnabled val="1"/>
        </dgm:presLayoutVars>
      </dgm:prSet>
      <dgm:spPr/>
    </dgm:pt>
    <dgm:pt modelId="{DE887740-7584-4760-AC61-18064AD3E0F2}" type="pres">
      <dgm:prSet presAssocID="{5BD4973A-00A5-4289-9367-EECEFFA139A2}" presName="spacer" presStyleCnt="0"/>
      <dgm:spPr/>
    </dgm:pt>
    <dgm:pt modelId="{855CAAD5-74F2-49F4-B38D-B27AF4EB8B0D}" type="pres">
      <dgm:prSet presAssocID="{E7E01DA4-8C84-4429-8E49-2EF616923CB2}" presName="comp" presStyleCnt="0"/>
      <dgm:spPr/>
    </dgm:pt>
    <dgm:pt modelId="{16BF61FF-E6E3-4B80-A6CC-89BD086D2DBE}" type="pres">
      <dgm:prSet presAssocID="{E7E01DA4-8C84-4429-8E49-2EF616923CB2}" presName="box" presStyleLbl="node1" presStyleIdx="4" presStyleCnt="7"/>
      <dgm:spPr/>
    </dgm:pt>
    <dgm:pt modelId="{AF9D02E3-A8A7-4DD4-BC17-9F680115F71B}" type="pres">
      <dgm:prSet presAssocID="{E7E01DA4-8C84-4429-8E49-2EF616923CB2}" presName="img"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46000" b="-46000"/>
          </a:stretch>
        </a:blipFill>
      </dgm:spPr>
    </dgm:pt>
    <dgm:pt modelId="{0BC4BD97-8E11-4DC7-ABDA-0DBEDE8C166D}" type="pres">
      <dgm:prSet presAssocID="{E7E01DA4-8C84-4429-8E49-2EF616923CB2}" presName="text" presStyleLbl="node1" presStyleIdx="4" presStyleCnt="7">
        <dgm:presLayoutVars>
          <dgm:bulletEnabled val="1"/>
        </dgm:presLayoutVars>
      </dgm:prSet>
      <dgm:spPr/>
    </dgm:pt>
    <dgm:pt modelId="{D76300BA-0A72-4926-8458-F32942B7B1F1}" type="pres">
      <dgm:prSet presAssocID="{60D3F471-5540-4108-B082-F6F3C2563E71}" presName="spacer" presStyleCnt="0"/>
      <dgm:spPr/>
    </dgm:pt>
    <dgm:pt modelId="{977A06F6-27B4-4FF0-946F-46E4A5F59940}" type="pres">
      <dgm:prSet presAssocID="{1273ED5E-41D6-4C19-AD74-1CC3D0ADDCB5}" presName="comp" presStyleCnt="0"/>
      <dgm:spPr/>
    </dgm:pt>
    <dgm:pt modelId="{3C4F3E5F-258B-4932-ABE0-5632960E4A5B}" type="pres">
      <dgm:prSet presAssocID="{1273ED5E-41D6-4C19-AD74-1CC3D0ADDCB5}" presName="box" presStyleLbl="node1" presStyleIdx="5" presStyleCnt="7"/>
      <dgm:spPr/>
    </dgm:pt>
    <dgm:pt modelId="{049233FC-F8D0-4A68-BAD6-F78DAA1F3C3C}" type="pres">
      <dgm:prSet presAssocID="{1273ED5E-41D6-4C19-AD74-1CC3D0ADDCB5}" presName="img"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49000" b="-49000"/>
          </a:stretch>
        </a:blipFill>
      </dgm:spPr>
    </dgm:pt>
    <dgm:pt modelId="{9EB2BAF2-415E-4DED-B22B-F263AB9C10A4}" type="pres">
      <dgm:prSet presAssocID="{1273ED5E-41D6-4C19-AD74-1CC3D0ADDCB5}" presName="text" presStyleLbl="node1" presStyleIdx="5" presStyleCnt="7">
        <dgm:presLayoutVars>
          <dgm:bulletEnabled val="1"/>
        </dgm:presLayoutVars>
      </dgm:prSet>
      <dgm:spPr/>
    </dgm:pt>
    <dgm:pt modelId="{40AF7BBF-CA61-44A2-9E60-FF2829510022}" type="pres">
      <dgm:prSet presAssocID="{F8531544-3A69-4477-8CBA-22E234F4C36A}" presName="spacer" presStyleCnt="0"/>
      <dgm:spPr/>
    </dgm:pt>
    <dgm:pt modelId="{E907915A-02EA-433E-8C32-22021F2BBCD6}" type="pres">
      <dgm:prSet presAssocID="{57DE0D53-7594-4E35-AF10-AB5D1B150D92}" presName="comp" presStyleCnt="0"/>
      <dgm:spPr/>
    </dgm:pt>
    <dgm:pt modelId="{3DCCFB3A-B99E-492D-B7F8-BAA94DFCC445}" type="pres">
      <dgm:prSet presAssocID="{57DE0D53-7594-4E35-AF10-AB5D1B150D92}" presName="box" presStyleLbl="node1" presStyleIdx="6" presStyleCnt="7"/>
      <dgm:spPr/>
    </dgm:pt>
    <dgm:pt modelId="{588FCC34-775E-46DF-9A71-34FB1CE962AD}" type="pres">
      <dgm:prSet presAssocID="{57DE0D53-7594-4E35-AF10-AB5D1B150D92}" presName="img" presStyleLbl="fgImgPlac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t="-31000" b="-31000"/>
          </a:stretch>
        </a:blipFill>
      </dgm:spPr>
    </dgm:pt>
    <dgm:pt modelId="{35FD0DCA-7FB7-4948-ADDA-E961D0435BA4}" type="pres">
      <dgm:prSet presAssocID="{57DE0D53-7594-4E35-AF10-AB5D1B150D92}" presName="text" presStyleLbl="node1" presStyleIdx="6" presStyleCnt="7">
        <dgm:presLayoutVars>
          <dgm:bulletEnabled val="1"/>
        </dgm:presLayoutVars>
      </dgm:prSet>
      <dgm:spPr/>
    </dgm:pt>
  </dgm:ptLst>
  <dgm:cxnLst>
    <dgm:cxn modelId="{DA6E511C-ADED-47E5-A9F8-C269BB7F9B7A}" type="presOf" srcId="{E7E01DA4-8C84-4429-8E49-2EF616923CB2}" destId="{16BF61FF-E6E3-4B80-A6CC-89BD086D2DBE}" srcOrd="0" destOrd="0" presId="urn:microsoft.com/office/officeart/2005/8/layout/vList4"/>
    <dgm:cxn modelId="{EC2ED72C-25EA-48DF-B499-8E530C4639D2}" type="presOf" srcId="{252027B0-FC61-42E4-98A3-0D6CA10166E4}" destId="{B8524CBF-8D6D-4641-906F-2B7E29E49E7C}" srcOrd="0" destOrd="0" presId="urn:microsoft.com/office/officeart/2005/8/layout/vList4"/>
    <dgm:cxn modelId="{32DCB83B-75E5-4816-9275-EFBBA78982DA}" type="presOf" srcId="{53DD8B70-CFF6-4DCA-A3E3-958C5C750885}" destId="{57041562-9433-4CED-BD6F-F35138EF59FE}" srcOrd="0" destOrd="0" presId="urn:microsoft.com/office/officeart/2005/8/layout/vList4"/>
    <dgm:cxn modelId="{8B46A93D-42D6-4824-8559-77C02D8DE044}" srcId="{53DD8B70-CFF6-4DCA-A3E3-958C5C750885}" destId="{831F52AA-5CFB-49CD-BCB9-71B94263311D}" srcOrd="0" destOrd="0" parTransId="{2AF7703F-5D9D-4446-A054-EE3567D9DFCB}" sibTransId="{A402F230-FDF8-4B36-873F-8C7A4C2845C2}"/>
    <dgm:cxn modelId="{B422B03D-7D3C-4156-A1AB-D94D09EDBD37}" type="presOf" srcId="{831F52AA-5CFB-49CD-BCB9-71B94263311D}" destId="{C720C451-B1EA-4820-8960-B580B0DB453A}" srcOrd="1" destOrd="0" presId="urn:microsoft.com/office/officeart/2005/8/layout/vList4"/>
    <dgm:cxn modelId="{B372E35D-FC7E-4790-9B15-2C4ED431C876}" type="presOf" srcId="{1273ED5E-41D6-4C19-AD74-1CC3D0ADDCB5}" destId="{3C4F3E5F-258B-4932-ABE0-5632960E4A5B}" srcOrd="0" destOrd="0" presId="urn:microsoft.com/office/officeart/2005/8/layout/vList4"/>
    <dgm:cxn modelId="{E81F4460-CAB8-49C2-8EF5-F05507948623}" type="presOf" srcId="{57DE0D53-7594-4E35-AF10-AB5D1B150D92}" destId="{35FD0DCA-7FB7-4948-ADDA-E961D0435BA4}" srcOrd="1" destOrd="0" presId="urn:microsoft.com/office/officeart/2005/8/layout/vList4"/>
    <dgm:cxn modelId="{40597748-E0B6-4C65-98F7-939872361EC7}" srcId="{53DD8B70-CFF6-4DCA-A3E3-958C5C750885}" destId="{57DE0D53-7594-4E35-AF10-AB5D1B150D92}" srcOrd="6" destOrd="0" parTransId="{915B3285-7430-41E7-BC7B-FDF7C1852D6F}" sibTransId="{46D19975-4876-47F4-B5D7-DCD2AA309677}"/>
    <dgm:cxn modelId="{254E244B-D63A-412B-9712-310842B4E1AA}" type="presOf" srcId="{57DE0D53-7594-4E35-AF10-AB5D1B150D92}" destId="{3DCCFB3A-B99E-492D-B7F8-BAA94DFCC445}" srcOrd="0" destOrd="0" presId="urn:microsoft.com/office/officeart/2005/8/layout/vList4"/>
    <dgm:cxn modelId="{AF5A2F4E-0F01-480F-AD49-540793162704}" type="presOf" srcId="{E666F895-AE76-4DF5-BE5D-409E39CB3773}" destId="{0FC7860A-6FA6-4DB8-A47C-276D580D6C19}" srcOrd="0" destOrd="0" presId="urn:microsoft.com/office/officeart/2005/8/layout/vList4"/>
    <dgm:cxn modelId="{7AD8E052-246C-4A16-B8E2-115881A4116B}" type="presOf" srcId="{E666F895-AE76-4DF5-BE5D-409E39CB3773}" destId="{E012B61E-67A9-4188-9237-0A7AD78337AD}" srcOrd="1" destOrd="0" presId="urn:microsoft.com/office/officeart/2005/8/layout/vList4"/>
    <dgm:cxn modelId="{00D28754-6CC1-4310-94ED-E403E8539603}" type="presOf" srcId="{831F52AA-5CFB-49CD-BCB9-71B94263311D}" destId="{88F50438-4725-4B83-8582-95E57F560D33}" srcOrd="0" destOrd="0" presId="urn:microsoft.com/office/officeart/2005/8/layout/vList4"/>
    <dgm:cxn modelId="{CD95B17A-8B75-4727-AC9E-D9C145A3505C}" srcId="{53DD8B70-CFF6-4DCA-A3E3-958C5C750885}" destId="{E7E01DA4-8C84-4429-8E49-2EF616923CB2}" srcOrd="4" destOrd="0" parTransId="{82702FDE-894C-4C94-9228-E2D375C7836F}" sibTransId="{60D3F471-5540-4108-B082-F6F3C2563E71}"/>
    <dgm:cxn modelId="{7CE6537C-EF82-4D16-8183-F6EC33F78AAD}" type="presOf" srcId="{E7E01DA4-8C84-4429-8E49-2EF616923CB2}" destId="{0BC4BD97-8E11-4DC7-ABDA-0DBEDE8C166D}" srcOrd="1" destOrd="0" presId="urn:microsoft.com/office/officeart/2005/8/layout/vList4"/>
    <dgm:cxn modelId="{85DC087D-76E2-4FC1-B403-B1E46E927463}" srcId="{53DD8B70-CFF6-4DCA-A3E3-958C5C750885}" destId="{E666F895-AE76-4DF5-BE5D-409E39CB3773}" srcOrd="3" destOrd="0" parTransId="{B94CE575-67F1-443C-8973-345E7B50B2AD}" sibTransId="{5BD4973A-00A5-4289-9367-EECEFFA139A2}"/>
    <dgm:cxn modelId="{7D4EA97E-23E2-43C2-A2EA-7C43B9549CBB}" type="presOf" srcId="{252027B0-FC61-42E4-98A3-0D6CA10166E4}" destId="{078B9932-AA4C-4EAF-BA8B-0D1BA7509C3F}" srcOrd="1" destOrd="0" presId="urn:microsoft.com/office/officeart/2005/8/layout/vList4"/>
    <dgm:cxn modelId="{9947168B-C96F-46EC-9E05-28AFD0FBF460}" type="presOf" srcId="{C543136A-7414-41AB-8B51-F7C392CE15DD}" destId="{9B48E511-C42B-455E-B1F6-FAEBFB3CCCBA}" srcOrd="1" destOrd="0" presId="urn:microsoft.com/office/officeart/2005/8/layout/vList4"/>
    <dgm:cxn modelId="{10D022C4-BF3D-4E64-8FFF-CD45F3081597}" type="presOf" srcId="{1273ED5E-41D6-4C19-AD74-1CC3D0ADDCB5}" destId="{9EB2BAF2-415E-4DED-B22B-F263AB9C10A4}" srcOrd="1" destOrd="0" presId="urn:microsoft.com/office/officeart/2005/8/layout/vList4"/>
    <dgm:cxn modelId="{84CCC0D9-2E3F-4B4C-ABB9-5633ECA2CE19}" srcId="{53DD8B70-CFF6-4DCA-A3E3-958C5C750885}" destId="{1273ED5E-41D6-4C19-AD74-1CC3D0ADDCB5}" srcOrd="5" destOrd="0" parTransId="{000EFAC8-DA27-4B7A-99CD-26A5C739A45A}" sibTransId="{F8531544-3A69-4477-8CBA-22E234F4C36A}"/>
    <dgm:cxn modelId="{8BADB0DF-9B42-46D2-9D80-AC302CD04739}" srcId="{53DD8B70-CFF6-4DCA-A3E3-958C5C750885}" destId="{252027B0-FC61-42E4-98A3-0D6CA10166E4}" srcOrd="2" destOrd="0" parTransId="{F907E632-F12D-4E4A-BDA1-77660F1DB2C1}" sibTransId="{71EC8D03-CF33-46F2-9DE1-66BC18DFE762}"/>
    <dgm:cxn modelId="{500800EF-BCC6-467D-B4D0-B8ACF5CF4788}" srcId="{53DD8B70-CFF6-4DCA-A3E3-958C5C750885}" destId="{C543136A-7414-41AB-8B51-F7C392CE15DD}" srcOrd="1" destOrd="0" parTransId="{37507390-8570-4292-B3EE-40C128AD5079}" sibTransId="{5B12D5AE-14D9-4326-B116-1B341A18E553}"/>
    <dgm:cxn modelId="{F0E450FC-C81C-4955-8AE2-2B122B8092C0}" type="presOf" srcId="{C543136A-7414-41AB-8B51-F7C392CE15DD}" destId="{75E00346-9966-44D6-8A5C-544C8BD81816}" srcOrd="0" destOrd="0" presId="urn:microsoft.com/office/officeart/2005/8/layout/vList4"/>
    <dgm:cxn modelId="{5EB9449B-CE12-40F9-987B-464AAF7BC79B}" type="presParOf" srcId="{57041562-9433-4CED-BD6F-F35138EF59FE}" destId="{1E69BD32-833C-4BBA-B4BA-70967CB62C9A}" srcOrd="0" destOrd="0" presId="urn:microsoft.com/office/officeart/2005/8/layout/vList4"/>
    <dgm:cxn modelId="{718A2303-184B-4D48-BDA4-E83CDBB0DBA6}" type="presParOf" srcId="{1E69BD32-833C-4BBA-B4BA-70967CB62C9A}" destId="{88F50438-4725-4B83-8582-95E57F560D33}" srcOrd="0" destOrd="0" presId="urn:microsoft.com/office/officeart/2005/8/layout/vList4"/>
    <dgm:cxn modelId="{3EEFEA74-8069-43BA-860C-F3FD8E4602F2}" type="presParOf" srcId="{1E69BD32-833C-4BBA-B4BA-70967CB62C9A}" destId="{11DE03F0-6B1F-42C2-95B9-D4A2714123B7}" srcOrd="1" destOrd="0" presId="urn:microsoft.com/office/officeart/2005/8/layout/vList4"/>
    <dgm:cxn modelId="{F77A12FC-31C7-4FBE-A863-10FFF7D63C62}" type="presParOf" srcId="{1E69BD32-833C-4BBA-B4BA-70967CB62C9A}" destId="{C720C451-B1EA-4820-8960-B580B0DB453A}" srcOrd="2" destOrd="0" presId="urn:microsoft.com/office/officeart/2005/8/layout/vList4"/>
    <dgm:cxn modelId="{2545DF40-A58C-4B39-94FF-CA17E8470727}" type="presParOf" srcId="{57041562-9433-4CED-BD6F-F35138EF59FE}" destId="{6FE05B4F-8E4D-41BA-896A-C9B5A84C9207}" srcOrd="1" destOrd="0" presId="urn:microsoft.com/office/officeart/2005/8/layout/vList4"/>
    <dgm:cxn modelId="{1B0D0DB8-1E49-477C-B4D9-BBBF9596BDFA}" type="presParOf" srcId="{57041562-9433-4CED-BD6F-F35138EF59FE}" destId="{9C5E8026-49E3-475C-9C49-419034281C4D}" srcOrd="2" destOrd="0" presId="urn:microsoft.com/office/officeart/2005/8/layout/vList4"/>
    <dgm:cxn modelId="{EA9E333E-AF0A-45E8-91D9-E9C85E712BBB}" type="presParOf" srcId="{9C5E8026-49E3-475C-9C49-419034281C4D}" destId="{75E00346-9966-44D6-8A5C-544C8BD81816}" srcOrd="0" destOrd="0" presId="urn:microsoft.com/office/officeart/2005/8/layout/vList4"/>
    <dgm:cxn modelId="{7237A275-C34D-4F12-B2B6-98BA8886AB9E}" type="presParOf" srcId="{9C5E8026-49E3-475C-9C49-419034281C4D}" destId="{7B5FEA53-009B-472F-9C6A-2CC75859CDD7}" srcOrd="1" destOrd="0" presId="urn:microsoft.com/office/officeart/2005/8/layout/vList4"/>
    <dgm:cxn modelId="{0BD6F317-18AB-4D1F-B95B-79124ADC3C29}" type="presParOf" srcId="{9C5E8026-49E3-475C-9C49-419034281C4D}" destId="{9B48E511-C42B-455E-B1F6-FAEBFB3CCCBA}" srcOrd="2" destOrd="0" presId="urn:microsoft.com/office/officeart/2005/8/layout/vList4"/>
    <dgm:cxn modelId="{3D5BE666-C8F7-4218-B0C5-B3A3493CA3FF}" type="presParOf" srcId="{57041562-9433-4CED-BD6F-F35138EF59FE}" destId="{73D61ECF-BAC2-4451-80FA-7B5992791DD9}" srcOrd="3" destOrd="0" presId="urn:microsoft.com/office/officeart/2005/8/layout/vList4"/>
    <dgm:cxn modelId="{95324F64-8193-4337-9102-D0C7EDD02293}" type="presParOf" srcId="{57041562-9433-4CED-BD6F-F35138EF59FE}" destId="{1FEE3727-E8A2-4004-9364-E61F1B53E5DB}" srcOrd="4" destOrd="0" presId="urn:microsoft.com/office/officeart/2005/8/layout/vList4"/>
    <dgm:cxn modelId="{A5DA7A31-5990-4D01-9498-0B0DF6A06FC1}" type="presParOf" srcId="{1FEE3727-E8A2-4004-9364-E61F1B53E5DB}" destId="{B8524CBF-8D6D-4641-906F-2B7E29E49E7C}" srcOrd="0" destOrd="0" presId="urn:microsoft.com/office/officeart/2005/8/layout/vList4"/>
    <dgm:cxn modelId="{ED51B0E4-322A-4286-866A-F3C62D232EF8}" type="presParOf" srcId="{1FEE3727-E8A2-4004-9364-E61F1B53E5DB}" destId="{CB9ADA72-D2E0-471C-90B0-CA260DEA168E}" srcOrd="1" destOrd="0" presId="urn:microsoft.com/office/officeart/2005/8/layout/vList4"/>
    <dgm:cxn modelId="{3AF31B7F-015E-40A9-BB37-F165A9460179}" type="presParOf" srcId="{1FEE3727-E8A2-4004-9364-E61F1B53E5DB}" destId="{078B9932-AA4C-4EAF-BA8B-0D1BA7509C3F}" srcOrd="2" destOrd="0" presId="urn:microsoft.com/office/officeart/2005/8/layout/vList4"/>
    <dgm:cxn modelId="{EB52E946-5C38-47D1-8BCA-7F2DB5A2C0B2}" type="presParOf" srcId="{57041562-9433-4CED-BD6F-F35138EF59FE}" destId="{F17C5358-E729-4008-B78E-2152A14DC2ED}" srcOrd="5" destOrd="0" presId="urn:microsoft.com/office/officeart/2005/8/layout/vList4"/>
    <dgm:cxn modelId="{0D6EE6D9-DDB9-4878-9314-783F9F0BABB8}" type="presParOf" srcId="{57041562-9433-4CED-BD6F-F35138EF59FE}" destId="{BB882BDB-EAA6-4A3C-9796-781914CC4C63}" srcOrd="6" destOrd="0" presId="urn:microsoft.com/office/officeart/2005/8/layout/vList4"/>
    <dgm:cxn modelId="{1BEA5392-71CF-4C89-8B10-9B03C32228FA}" type="presParOf" srcId="{BB882BDB-EAA6-4A3C-9796-781914CC4C63}" destId="{0FC7860A-6FA6-4DB8-A47C-276D580D6C19}" srcOrd="0" destOrd="0" presId="urn:microsoft.com/office/officeart/2005/8/layout/vList4"/>
    <dgm:cxn modelId="{3ACC105C-B3FB-4BEB-97D0-FEC24045520E}" type="presParOf" srcId="{BB882BDB-EAA6-4A3C-9796-781914CC4C63}" destId="{1D988084-D349-426D-9864-5C24478EFDB7}" srcOrd="1" destOrd="0" presId="urn:microsoft.com/office/officeart/2005/8/layout/vList4"/>
    <dgm:cxn modelId="{48C8A6C4-9EF9-4DEF-BF81-5CA99CD929C3}" type="presParOf" srcId="{BB882BDB-EAA6-4A3C-9796-781914CC4C63}" destId="{E012B61E-67A9-4188-9237-0A7AD78337AD}" srcOrd="2" destOrd="0" presId="urn:microsoft.com/office/officeart/2005/8/layout/vList4"/>
    <dgm:cxn modelId="{EBD6668E-01BC-4FF9-9E58-14027FDCB84F}" type="presParOf" srcId="{57041562-9433-4CED-BD6F-F35138EF59FE}" destId="{DE887740-7584-4760-AC61-18064AD3E0F2}" srcOrd="7" destOrd="0" presId="urn:microsoft.com/office/officeart/2005/8/layout/vList4"/>
    <dgm:cxn modelId="{832D1DFC-C554-4DA0-9E40-1BB64DDB0664}" type="presParOf" srcId="{57041562-9433-4CED-BD6F-F35138EF59FE}" destId="{855CAAD5-74F2-49F4-B38D-B27AF4EB8B0D}" srcOrd="8" destOrd="0" presId="urn:microsoft.com/office/officeart/2005/8/layout/vList4"/>
    <dgm:cxn modelId="{16AB064A-BDCD-4467-9EA7-E37EC9028420}" type="presParOf" srcId="{855CAAD5-74F2-49F4-B38D-B27AF4EB8B0D}" destId="{16BF61FF-E6E3-4B80-A6CC-89BD086D2DBE}" srcOrd="0" destOrd="0" presId="urn:microsoft.com/office/officeart/2005/8/layout/vList4"/>
    <dgm:cxn modelId="{E9D7F389-EAF9-4F08-9712-D33E969A6C3E}" type="presParOf" srcId="{855CAAD5-74F2-49F4-B38D-B27AF4EB8B0D}" destId="{AF9D02E3-A8A7-4DD4-BC17-9F680115F71B}" srcOrd="1" destOrd="0" presId="urn:microsoft.com/office/officeart/2005/8/layout/vList4"/>
    <dgm:cxn modelId="{F797CD06-8456-425C-8DB5-97A8BD55B805}" type="presParOf" srcId="{855CAAD5-74F2-49F4-B38D-B27AF4EB8B0D}" destId="{0BC4BD97-8E11-4DC7-ABDA-0DBEDE8C166D}" srcOrd="2" destOrd="0" presId="urn:microsoft.com/office/officeart/2005/8/layout/vList4"/>
    <dgm:cxn modelId="{E65DB020-7A11-4930-BB8D-C3BCA7B13BC8}" type="presParOf" srcId="{57041562-9433-4CED-BD6F-F35138EF59FE}" destId="{D76300BA-0A72-4926-8458-F32942B7B1F1}" srcOrd="9" destOrd="0" presId="urn:microsoft.com/office/officeart/2005/8/layout/vList4"/>
    <dgm:cxn modelId="{F852B93A-4992-4144-B581-655C9D580B72}" type="presParOf" srcId="{57041562-9433-4CED-BD6F-F35138EF59FE}" destId="{977A06F6-27B4-4FF0-946F-46E4A5F59940}" srcOrd="10" destOrd="0" presId="urn:microsoft.com/office/officeart/2005/8/layout/vList4"/>
    <dgm:cxn modelId="{06AC0D5B-4760-4686-83B8-592912D3266F}" type="presParOf" srcId="{977A06F6-27B4-4FF0-946F-46E4A5F59940}" destId="{3C4F3E5F-258B-4932-ABE0-5632960E4A5B}" srcOrd="0" destOrd="0" presId="urn:microsoft.com/office/officeart/2005/8/layout/vList4"/>
    <dgm:cxn modelId="{41E01315-41F7-4BC6-9309-49CCADC55B0D}" type="presParOf" srcId="{977A06F6-27B4-4FF0-946F-46E4A5F59940}" destId="{049233FC-F8D0-4A68-BAD6-F78DAA1F3C3C}" srcOrd="1" destOrd="0" presId="urn:microsoft.com/office/officeart/2005/8/layout/vList4"/>
    <dgm:cxn modelId="{9CDFBD10-55A3-47F4-88EB-DBDC3435BA60}" type="presParOf" srcId="{977A06F6-27B4-4FF0-946F-46E4A5F59940}" destId="{9EB2BAF2-415E-4DED-B22B-F263AB9C10A4}" srcOrd="2" destOrd="0" presId="urn:microsoft.com/office/officeart/2005/8/layout/vList4"/>
    <dgm:cxn modelId="{305C2FAC-125D-4133-A0BE-E6C0D081A7D9}" type="presParOf" srcId="{57041562-9433-4CED-BD6F-F35138EF59FE}" destId="{40AF7BBF-CA61-44A2-9E60-FF2829510022}" srcOrd="11" destOrd="0" presId="urn:microsoft.com/office/officeart/2005/8/layout/vList4"/>
    <dgm:cxn modelId="{ECF3DB16-088D-4186-B30F-6D6916E5DABA}" type="presParOf" srcId="{57041562-9433-4CED-BD6F-F35138EF59FE}" destId="{E907915A-02EA-433E-8C32-22021F2BBCD6}" srcOrd="12" destOrd="0" presId="urn:microsoft.com/office/officeart/2005/8/layout/vList4"/>
    <dgm:cxn modelId="{F9697686-1ACD-438A-AFBA-7E588ACE4E10}" type="presParOf" srcId="{E907915A-02EA-433E-8C32-22021F2BBCD6}" destId="{3DCCFB3A-B99E-492D-B7F8-BAA94DFCC445}" srcOrd="0" destOrd="0" presId="urn:microsoft.com/office/officeart/2005/8/layout/vList4"/>
    <dgm:cxn modelId="{DD4C35B8-281E-4DFF-A543-2D07140A151F}" type="presParOf" srcId="{E907915A-02EA-433E-8C32-22021F2BBCD6}" destId="{588FCC34-775E-46DF-9A71-34FB1CE962AD}" srcOrd="1" destOrd="0" presId="urn:microsoft.com/office/officeart/2005/8/layout/vList4"/>
    <dgm:cxn modelId="{860FA733-933D-4F6D-87E0-0F9453078DAC}" type="presParOf" srcId="{E907915A-02EA-433E-8C32-22021F2BBCD6}" destId="{35FD0DCA-7FB7-4948-ADDA-E961D0435BA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3B813C-BDEB-46EA-91FE-E5B8E42827AC}" type="doc">
      <dgm:prSet loTypeId="urn:microsoft.com/office/officeart/2011/layout/TabList" loCatId="list" qsTypeId="urn:microsoft.com/office/officeart/2005/8/quickstyle/simple1" qsCatId="simple" csTypeId="urn:microsoft.com/office/officeart/2005/8/colors/accent2_1" csCatId="accent2" phldr="1"/>
      <dgm:spPr/>
      <dgm:t>
        <a:bodyPr/>
        <a:lstStyle/>
        <a:p>
          <a:endParaRPr lang="en-US"/>
        </a:p>
      </dgm:t>
    </dgm:pt>
    <dgm:pt modelId="{A608B6A3-645C-4AEB-9749-359D2EDE6CBA}">
      <dgm:prSet phldrT="[Text]"/>
      <dgm:spPr/>
      <dgm:t>
        <a:bodyPr/>
        <a:lstStyle/>
        <a:p>
          <a:endParaRPr lang="en-US" dirty="0"/>
        </a:p>
      </dgm:t>
    </dgm:pt>
    <dgm:pt modelId="{45A17E50-5DEB-4BA1-BD1D-3A3CEB3220AE}" type="parTrans" cxnId="{0BFD5B24-2589-4606-AFE8-4B8BADDC87B8}">
      <dgm:prSet/>
      <dgm:spPr/>
      <dgm:t>
        <a:bodyPr/>
        <a:lstStyle/>
        <a:p>
          <a:endParaRPr lang="en-US"/>
        </a:p>
      </dgm:t>
    </dgm:pt>
    <dgm:pt modelId="{359DA3CC-4F37-4349-905D-5ABC50F0D1A9}" type="sibTrans" cxnId="{0BFD5B24-2589-4606-AFE8-4B8BADDC87B8}">
      <dgm:prSet/>
      <dgm:spPr/>
      <dgm:t>
        <a:bodyPr/>
        <a:lstStyle/>
        <a:p>
          <a:endParaRPr lang="en-US"/>
        </a:p>
      </dgm:t>
    </dgm:pt>
    <dgm:pt modelId="{76C80382-7FB6-4A7E-879D-197772F83704}">
      <dgm:prSet phldrT="[Text]" custT="1"/>
      <dgm:spPr/>
      <dgm:t>
        <a:bodyPr/>
        <a:lstStyle/>
        <a:p>
          <a:r>
            <a:rPr lang="en-US" sz="1500" dirty="0">
              <a:hlinkClick xmlns:r="http://schemas.openxmlformats.org/officeDocument/2006/relationships" r:id="rId1"/>
            </a:rPr>
            <a:t>SỰ SUY GIẢM </a:t>
          </a:r>
          <a:r>
            <a:rPr lang="en-US" sz="1500" dirty="0" err="1">
              <a:hlinkClick xmlns:r="http://schemas.openxmlformats.org/officeDocument/2006/relationships" r:id="rId1"/>
            </a:rPr>
            <a:t>đa</a:t>
          </a:r>
          <a:r>
            <a:rPr lang="en-US" sz="1500" dirty="0">
              <a:hlinkClick xmlns:r="http://schemas.openxmlformats.org/officeDocument/2006/relationships" r:id="rId1"/>
            </a:rPr>
            <a:t> DẠNG SINH học (123docz.net)</a:t>
          </a:r>
          <a:endParaRPr lang="en-US" sz="1500" dirty="0"/>
        </a:p>
      </dgm:t>
    </dgm:pt>
    <dgm:pt modelId="{81374058-A549-4265-A5AB-5F25D486FC79}" type="parTrans" cxnId="{958CF93D-E1F5-4105-8FB6-82D748F366EC}">
      <dgm:prSet/>
      <dgm:spPr/>
      <dgm:t>
        <a:bodyPr/>
        <a:lstStyle/>
        <a:p>
          <a:endParaRPr lang="en-US"/>
        </a:p>
      </dgm:t>
    </dgm:pt>
    <dgm:pt modelId="{91C12447-0F58-45D8-9A0C-B261FA96EC95}" type="sibTrans" cxnId="{958CF93D-E1F5-4105-8FB6-82D748F366EC}">
      <dgm:prSet/>
      <dgm:spPr/>
      <dgm:t>
        <a:bodyPr/>
        <a:lstStyle/>
        <a:p>
          <a:endParaRPr lang="en-US"/>
        </a:p>
      </dgm:t>
    </dgm:pt>
    <dgm:pt modelId="{FDD27773-869C-4AE4-904C-63EDDF6188B3}">
      <dgm:prSet phldrT="[Text]"/>
      <dgm:spPr/>
      <dgm:t>
        <a:bodyPr/>
        <a:lstStyle/>
        <a:p>
          <a:pPr>
            <a:buNone/>
          </a:pPr>
          <a:r>
            <a:rPr lang="en-US" dirty="0"/>
            <a:t> </a:t>
          </a:r>
        </a:p>
      </dgm:t>
    </dgm:pt>
    <dgm:pt modelId="{8F714173-7EF8-4029-AD52-3E794595C540}" type="parTrans" cxnId="{6C0AF9F9-0DFE-46AF-A7FD-A36CB16385A6}">
      <dgm:prSet/>
      <dgm:spPr/>
      <dgm:t>
        <a:bodyPr/>
        <a:lstStyle/>
        <a:p>
          <a:endParaRPr lang="en-US"/>
        </a:p>
      </dgm:t>
    </dgm:pt>
    <dgm:pt modelId="{EFBE2989-044E-4768-A2BF-37CE98B5DCDB}" type="sibTrans" cxnId="{6C0AF9F9-0DFE-46AF-A7FD-A36CB16385A6}">
      <dgm:prSet/>
      <dgm:spPr/>
      <dgm:t>
        <a:bodyPr/>
        <a:lstStyle/>
        <a:p>
          <a:endParaRPr lang="en-US"/>
        </a:p>
      </dgm:t>
    </dgm:pt>
    <dgm:pt modelId="{88C0AEAE-6564-4F3B-92F1-BF4F4EF108C2}">
      <dgm:prSet phldrT="[Text]"/>
      <dgm:spPr/>
      <dgm:t>
        <a:bodyPr/>
        <a:lstStyle/>
        <a:p>
          <a:endParaRPr lang="en-US" dirty="0"/>
        </a:p>
      </dgm:t>
    </dgm:pt>
    <dgm:pt modelId="{A699F4A6-BE01-4B89-B5BE-CA3EBCB596F1}" type="parTrans" cxnId="{69816B8E-55B7-4455-AEC7-5AF99ABAF1EA}">
      <dgm:prSet/>
      <dgm:spPr/>
      <dgm:t>
        <a:bodyPr/>
        <a:lstStyle/>
        <a:p>
          <a:endParaRPr lang="en-US"/>
        </a:p>
      </dgm:t>
    </dgm:pt>
    <dgm:pt modelId="{59F5D654-18FB-44C3-867C-958C7AD05CF0}" type="sibTrans" cxnId="{69816B8E-55B7-4455-AEC7-5AF99ABAF1EA}">
      <dgm:prSet/>
      <dgm:spPr/>
      <dgm:t>
        <a:bodyPr/>
        <a:lstStyle/>
        <a:p>
          <a:endParaRPr lang="en-US"/>
        </a:p>
      </dgm:t>
    </dgm:pt>
    <dgm:pt modelId="{BAC5C164-20F2-4369-8E29-608AA22945FB}">
      <dgm:prSet phldrT="[Text]" custT="1"/>
      <dgm:spPr/>
      <dgm:t>
        <a:bodyPr/>
        <a:lstStyle/>
        <a:p>
          <a:r>
            <a:rPr lang="en-US" sz="1500" dirty="0" err="1">
              <a:hlinkClick xmlns:r="http://schemas.openxmlformats.org/officeDocument/2006/relationships" r:id="rId2"/>
            </a:rPr>
            <a:t>Nguyên</a:t>
          </a:r>
          <a:r>
            <a:rPr lang="en-US" sz="1500" dirty="0">
              <a:hlinkClick xmlns:r="http://schemas.openxmlformats.org/officeDocument/2006/relationships" r:id="rId2"/>
            </a:rPr>
            <a:t> </a:t>
          </a:r>
          <a:r>
            <a:rPr lang="en-US" sz="1500" dirty="0" err="1">
              <a:hlinkClick xmlns:r="http://schemas.openxmlformats.org/officeDocument/2006/relationships" r:id="rId2"/>
            </a:rPr>
            <a:t>nhân</a:t>
          </a:r>
          <a:r>
            <a:rPr lang="en-US" sz="1500" dirty="0">
              <a:hlinkClick xmlns:r="http://schemas.openxmlformats.org/officeDocument/2006/relationships" r:id="rId2"/>
            </a:rPr>
            <a:t> </a:t>
          </a:r>
          <a:r>
            <a:rPr lang="en-US" sz="1500" dirty="0" err="1">
              <a:hlinkClick xmlns:r="http://schemas.openxmlformats.org/officeDocument/2006/relationships" r:id="rId2"/>
            </a:rPr>
            <a:t>gây</a:t>
          </a:r>
          <a:r>
            <a:rPr lang="en-US" sz="1500" dirty="0">
              <a:hlinkClick xmlns:r="http://schemas.openxmlformats.org/officeDocument/2006/relationships" r:id="rId2"/>
            </a:rPr>
            <a:t> </a:t>
          </a:r>
          <a:r>
            <a:rPr lang="en-US" sz="1500" dirty="0" err="1">
              <a:hlinkClick xmlns:r="http://schemas.openxmlformats.org/officeDocument/2006/relationships" r:id="rId2"/>
            </a:rPr>
            <a:t>suy</a:t>
          </a:r>
          <a:r>
            <a:rPr lang="en-US" sz="1500" dirty="0">
              <a:hlinkClick xmlns:r="http://schemas.openxmlformats.org/officeDocument/2006/relationships" r:id="rId2"/>
            </a:rPr>
            <a:t> </a:t>
          </a:r>
          <a:r>
            <a:rPr lang="en-US" sz="1500" dirty="0" err="1">
              <a:hlinkClick xmlns:r="http://schemas.openxmlformats.org/officeDocument/2006/relationships" r:id="rId2"/>
            </a:rPr>
            <a:t>thoái</a:t>
          </a:r>
          <a:r>
            <a:rPr lang="en-US" sz="1500" dirty="0">
              <a:hlinkClick xmlns:r="http://schemas.openxmlformats.org/officeDocument/2006/relationships" r:id="rId2"/>
            </a:rPr>
            <a:t> </a:t>
          </a:r>
          <a:r>
            <a:rPr lang="en-US" sz="1500" dirty="0" err="1">
              <a:hlinkClick xmlns:r="http://schemas.openxmlformats.org/officeDocument/2006/relationships" r:id="rId2"/>
            </a:rPr>
            <a:t>Đa</a:t>
          </a:r>
          <a:r>
            <a:rPr lang="en-US" sz="1500" dirty="0">
              <a:hlinkClick xmlns:r="http://schemas.openxmlformats.org/officeDocument/2006/relationships" r:id="rId2"/>
            </a:rPr>
            <a:t> </a:t>
          </a:r>
          <a:r>
            <a:rPr lang="en-US" sz="1500" dirty="0" err="1">
              <a:hlinkClick xmlns:r="http://schemas.openxmlformats.org/officeDocument/2006/relationships" r:id="rId2"/>
            </a:rPr>
            <a:t>dạng</a:t>
          </a:r>
          <a:r>
            <a:rPr lang="en-US" sz="1500" dirty="0">
              <a:hlinkClick xmlns:r="http://schemas.openxmlformats.org/officeDocument/2006/relationships" r:id="rId2"/>
            </a:rPr>
            <a:t> </a:t>
          </a:r>
          <a:r>
            <a:rPr lang="en-US" sz="1500" dirty="0" err="1">
              <a:hlinkClick xmlns:r="http://schemas.openxmlformats.org/officeDocument/2006/relationships" r:id="rId2"/>
            </a:rPr>
            <a:t>Sinh</a:t>
          </a:r>
          <a:r>
            <a:rPr lang="en-US" sz="1500" dirty="0">
              <a:hlinkClick xmlns:r="http://schemas.openxmlformats.org/officeDocument/2006/relationships" r:id="rId2"/>
            </a:rPr>
            <a:t> học </a:t>
          </a:r>
          <a:r>
            <a:rPr lang="en-US" sz="1500" dirty="0" err="1">
              <a:hlinkClick xmlns:r="http://schemas.openxmlformats.org/officeDocument/2006/relationships" r:id="rId2"/>
            </a:rPr>
            <a:t>Việt</a:t>
          </a:r>
          <a:r>
            <a:rPr lang="en-US" sz="1500" dirty="0">
              <a:hlinkClick xmlns:r="http://schemas.openxmlformats.org/officeDocument/2006/relationships" r:id="rId2"/>
            </a:rPr>
            <a:t> Nam (laocai.gov.vn)</a:t>
          </a:r>
          <a:endParaRPr lang="en-US" sz="1500" dirty="0"/>
        </a:p>
      </dgm:t>
    </dgm:pt>
    <dgm:pt modelId="{AF8D33F1-F1DA-4410-8D40-12D07FF5E52D}" type="parTrans" cxnId="{4C2B72FB-FBC8-401A-BF3D-46BBD59C9BE5}">
      <dgm:prSet/>
      <dgm:spPr/>
      <dgm:t>
        <a:bodyPr/>
        <a:lstStyle/>
        <a:p>
          <a:endParaRPr lang="en-US"/>
        </a:p>
      </dgm:t>
    </dgm:pt>
    <dgm:pt modelId="{670E1101-6C22-4760-92B0-6C909B478B17}" type="sibTrans" cxnId="{4C2B72FB-FBC8-401A-BF3D-46BBD59C9BE5}">
      <dgm:prSet/>
      <dgm:spPr/>
      <dgm:t>
        <a:bodyPr/>
        <a:lstStyle/>
        <a:p>
          <a:endParaRPr lang="en-US"/>
        </a:p>
      </dgm:t>
    </dgm:pt>
    <dgm:pt modelId="{5DE4802A-8BF9-429D-B33C-58081B3A094F}">
      <dgm:prSet phldrT="[Text]"/>
      <dgm:spPr/>
      <dgm:t>
        <a:bodyPr/>
        <a:lstStyle/>
        <a:p>
          <a:endParaRPr lang="en-US" dirty="0"/>
        </a:p>
      </dgm:t>
    </dgm:pt>
    <dgm:pt modelId="{3A89D827-5A9B-441C-9E5B-A2C735F2C53F}" type="parTrans" cxnId="{FE91604B-668F-4202-9962-7D6689AC7AFA}">
      <dgm:prSet/>
      <dgm:spPr/>
      <dgm:t>
        <a:bodyPr/>
        <a:lstStyle/>
        <a:p>
          <a:endParaRPr lang="en-US"/>
        </a:p>
      </dgm:t>
    </dgm:pt>
    <dgm:pt modelId="{2FA6A749-0C99-4039-A1C8-1F2B35CEFDD5}" type="sibTrans" cxnId="{FE91604B-668F-4202-9962-7D6689AC7AFA}">
      <dgm:prSet/>
      <dgm:spPr/>
      <dgm:t>
        <a:bodyPr/>
        <a:lstStyle/>
        <a:p>
          <a:endParaRPr lang="en-US"/>
        </a:p>
      </dgm:t>
    </dgm:pt>
    <dgm:pt modelId="{AF49ADA1-DD63-4439-936C-0C8600FE5D88}">
      <dgm:prSet phldrT="[Text]"/>
      <dgm:spPr/>
      <dgm:t>
        <a:bodyPr/>
        <a:lstStyle/>
        <a:p>
          <a:endParaRPr lang="en-US" dirty="0"/>
        </a:p>
      </dgm:t>
    </dgm:pt>
    <dgm:pt modelId="{06ED6E62-A83B-4EEA-ACFC-8584D3C639A6}" type="parTrans" cxnId="{E0EB6D2C-73B5-4E38-834F-111B01E0961F}">
      <dgm:prSet/>
      <dgm:spPr/>
      <dgm:t>
        <a:bodyPr/>
        <a:lstStyle/>
        <a:p>
          <a:endParaRPr lang="en-US"/>
        </a:p>
      </dgm:t>
    </dgm:pt>
    <dgm:pt modelId="{13398BD7-3648-401D-8FED-1F2ED6CE44D5}" type="sibTrans" cxnId="{E0EB6D2C-73B5-4E38-834F-111B01E0961F}">
      <dgm:prSet/>
      <dgm:spPr/>
      <dgm:t>
        <a:bodyPr/>
        <a:lstStyle/>
        <a:p>
          <a:endParaRPr lang="en-US"/>
        </a:p>
      </dgm:t>
    </dgm:pt>
    <dgm:pt modelId="{9C2919C2-C824-4691-9FF8-A7F548E01722}">
      <dgm:prSet phldrT="[Text]" custT="1"/>
      <dgm:spPr/>
      <dgm:t>
        <a:bodyPr/>
        <a:lstStyle/>
        <a:p>
          <a:r>
            <a:rPr lang="vi-VN" sz="1500" dirty="0">
              <a:latin typeface="Corbel" panose="020B0503020204020204" pitchFamily="34" charset="0"/>
              <a:hlinkClick xmlns:r="http://schemas.openxmlformats.org/officeDocument/2006/relationships" r:id="rId3"/>
            </a:rPr>
            <a:t>Những ảnh hưởng của suy giảm đa dạng sinh học - Báo Đắk Lắk điện tử (baodaklak.vn)</a:t>
          </a:r>
          <a:endParaRPr lang="en-US" sz="1500" dirty="0">
            <a:latin typeface="Corbel" panose="020B0503020204020204" pitchFamily="34" charset="0"/>
          </a:endParaRPr>
        </a:p>
      </dgm:t>
    </dgm:pt>
    <dgm:pt modelId="{92362C22-69D8-498B-B0AE-15B35717289B}" type="parTrans" cxnId="{2F3E78EA-6712-44FA-B7CE-F2DB95657054}">
      <dgm:prSet/>
      <dgm:spPr/>
      <dgm:t>
        <a:bodyPr/>
        <a:lstStyle/>
        <a:p>
          <a:endParaRPr lang="en-US"/>
        </a:p>
      </dgm:t>
    </dgm:pt>
    <dgm:pt modelId="{0B50DE29-13C0-465B-B64B-23BBA990E4DA}" type="sibTrans" cxnId="{2F3E78EA-6712-44FA-B7CE-F2DB95657054}">
      <dgm:prSet/>
      <dgm:spPr/>
      <dgm:t>
        <a:bodyPr/>
        <a:lstStyle/>
        <a:p>
          <a:endParaRPr lang="en-US"/>
        </a:p>
      </dgm:t>
    </dgm:pt>
    <dgm:pt modelId="{E5320539-4CC8-4BB5-8EB4-820B2B8826B5}">
      <dgm:prSet phldrT="[Text]"/>
      <dgm:spPr/>
      <dgm:t>
        <a:bodyPr/>
        <a:lstStyle/>
        <a:p>
          <a:endParaRPr lang="en-US" dirty="0"/>
        </a:p>
      </dgm:t>
    </dgm:pt>
    <dgm:pt modelId="{4C946161-380B-442B-8AA6-2746C2F11BF4}" type="parTrans" cxnId="{FA494F25-DB32-43D4-8EDB-D5980F3EF7FE}">
      <dgm:prSet/>
      <dgm:spPr/>
      <dgm:t>
        <a:bodyPr/>
        <a:lstStyle/>
        <a:p>
          <a:endParaRPr lang="en-US"/>
        </a:p>
      </dgm:t>
    </dgm:pt>
    <dgm:pt modelId="{64CAD486-3AF3-428C-8FF4-38A785FC9B50}" type="sibTrans" cxnId="{FA494F25-DB32-43D4-8EDB-D5980F3EF7FE}">
      <dgm:prSet/>
      <dgm:spPr/>
      <dgm:t>
        <a:bodyPr/>
        <a:lstStyle/>
        <a:p>
          <a:endParaRPr lang="en-US"/>
        </a:p>
      </dgm:t>
    </dgm:pt>
    <dgm:pt modelId="{DB214F54-5017-4D5E-A812-6DF6E4DCF6D0}">
      <dgm:prSet/>
      <dgm:spPr/>
      <dgm:t>
        <a:bodyPr/>
        <a:lstStyle/>
        <a:p>
          <a:endParaRPr lang="en-US"/>
        </a:p>
      </dgm:t>
    </dgm:pt>
    <dgm:pt modelId="{397CD69A-CDBA-4655-9F30-3240344ADE88}" type="parTrans" cxnId="{3C872DDD-DD68-4BDF-95AC-03D7DBC4B350}">
      <dgm:prSet/>
      <dgm:spPr/>
      <dgm:t>
        <a:bodyPr/>
        <a:lstStyle/>
        <a:p>
          <a:endParaRPr lang="en-US"/>
        </a:p>
      </dgm:t>
    </dgm:pt>
    <dgm:pt modelId="{DDFA2FD6-0C6C-4DAC-A3F3-47B115CE9A66}" type="sibTrans" cxnId="{3C872DDD-DD68-4BDF-95AC-03D7DBC4B350}">
      <dgm:prSet/>
      <dgm:spPr/>
      <dgm:t>
        <a:bodyPr/>
        <a:lstStyle/>
        <a:p>
          <a:endParaRPr lang="en-US"/>
        </a:p>
      </dgm:t>
    </dgm:pt>
    <dgm:pt modelId="{054D4C8C-40C2-46D9-AE13-3FF4F4DD9092}" type="pres">
      <dgm:prSet presAssocID="{253B813C-BDEB-46EA-91FE-E5B8E42827AC}" presName="Name0" presStyleCnt="0">
        <dgm:presLayoutVars>
          <dgm:chMax/>
          <dgm:chPref val="3"/>
          <dgm:dir/>
          <dgm:animOne val="branch"/>
          <dgm:animLvl val="lvl"/>
        </dgm:presLayoutVars>
      </dgm:prSet>
      <dgm:spPr/>
    </dgm:pt>
    <dgm:pt modelId="{B5EAF449-7A6E-45E7-A308-685CEAE87D22}" type="pres">
      <dgm:prSet presAssocID="{A608B6A3-645C-4AEB-9749-359D2EDE6CBA}" presName="composite" presStyleCnt="0"/>
      <dgm:spPr/>
    </dgm:pt>
    <dgm:pt modelId="{FE86E602-6E0B-433F-AD23-E695D2F84FBE}" type="pres">
      <dgm:prSet presAssocID="{A608B6A3-645C-4AEB-9749-359D2EDE6CBA}" presName="FirstChild" presStyleLbl="revTx" presStyleIdx="0" presStyleCnt="7">
        <dgm:presLayoutVars>
          <dgm:chMax val="0"/>
          <dgm:chPref val="0"/>
          <dgm:bulletEnabled val="1"/>
        </dgm:presLayoutVars>
      </dgm:prSet>
      <dgm:spPr/>
    </dgm:pt>
    <dgm:pt modelId="{034F3934-0930-43C1-8061-28644A2CC92E}" type="pres">
      <dgm:prSet presAssocID="{A608B6A3-645C-4AEB-9749-359D2EDE6CBA}" presName="Parent" presStyleLbl="alignNode1" presStyleIdx="0" presStyleCnt="4">
        <dgm:presLayoutVars>
          <dgm:chMax val="3"/>
          <dgm:chPref val="3"/>
          <dgm:bulletEnabled val="1"/>
        </dgm:presLayoutVars>
      </dgm:prSet>
      <dgm:spPr/>
    </dgm:pt>
    <dgm:pt modelId="{5DB7EC16-ED7F-46D5-A7F2-787CFE90E9F3}" type="pres">
      <dgm:prSet presAssocID="{A608B6A3-645C-4AEB-9749-359D2EDE6CBA}" presName="Accent" presStyleLbl="parChTrans1D1" presStyleIdx="0" presStyleCnt="4"/>
      <dgm:spPr/>
    </dgm:pt>
    <dgm:pt modelId="{4713838D-043E-414F-9669-1BE32BEFD334}" type="pres">
      <dgm:prSet presAssocID="{A608B6A3-645C-4AEB-9749-359D2EDE6CBA}" presName="Child" presStyleLbl="revTx" presStyleIdx="1" presStyleCnt="7">
        <dgm:presLayoutVars>
          <dgm:chMax val="0"/>
          <dgm:chPref val="0"/>
          <dgm:bulletEnabled val="1"/>
        </dgm:presLayoutVars>
      </dgm:prSet>
      <dgm:spPr/>
    </dgm:pt>
    <dgm:pt modelId="{8939C1BD-7BE6-4B19-A4F3-7E496C854AB1}" type="pres">
      <dgm:prSet presAssocID="{359DA3CC-4F37-4349-905D-5ABC50F0D1A9}" presName="sibTrans" presStyleCnt="0"/>
      <dgm:spPr/>
    </dgm:pt>
    <dgm:pt modelId="{C3778288-3171-420A-B382-E5E2A358AA07}" type="pres">
      <dgm:prSet presAssocID="{88C0AEAE-6564-4F3B-92F1-BF4F4EF108C2}" presName="composite" presStyleCnt="0"/>
      <dgm:spPr/>
    </dgm:pt>
    <dgm:pt modelId="{698D0776-8C10-4AFD-9F58-81B7703234D0}" type="pres">
      <dgm:prSet presAssocID="{88C0AEAE-6564-4F3B-92F1-BF4F4EF108C2}" presName="FirstChild" presStyleLbl="revTx" presStyleIdx="2" presStyleCnt="7">
        <dgm:presLayoutVars>
          <dgm:chMax val="0"/>
          <dgm:chPref val="0"/>
          <dgm:bulletEnabled val="1"/>
        </dgm:presLayoutVars>
      </dgm:prSet>
      <dgm:spPr/>
    </dgm:pt>
    <dgm:pt modelId="{87688260-866F-4445-A179-E79B4A4CF678}" type="pres">
      <dgm:prSet presAssocID="{88C0AEAE-6564-4F3B-92F1-BF4F4EF108C2}" presName="Parent" presStyleLbl="alignNode1" presStyleIdx="1" presStyleCnt="4">
        <dgm:presLayoutVars>
          <dgm:chMax val="3"/>
          <dgm:chPref val="3"/>
          <dgm:bulletEnabled val="1"/>
        </dgm:presLayoutVars>
      </dgm:prSet>
      <dgm:spPr/>
    </dgm:pt>
    <dgm:pt modelId="{4B19DA87-E169-479F-AC38-8F3487BA60DA}" type="pres">
      <dgm:prSet presAssocID="{88C0AEAE-6564-4F3B-92F1-BF4F4EF108C2}" presName="Accent" presStyleLbl="parChTrans1D1" presStyleIdx="1" presStyleCnt="4"/>
      <dgm:spPr/>
    </dgm:pt>
    <dgm:pt modelId="{220C166D-164F-45B8-96A4-4CEACE406A71}" type="pres">
      <dgm:prSet presAssocID="{88C0AEAE-6564-4F3B-92F1-BF4F4EF108C2}" presName="Child" presStyleLbl="revTx" presStyleIdx="3" presStyleCnt="7">
        <dgm:presLayoutVars>
          <dgm:chMax val="0"/>
          <dgm:chPref val="0"/>
          <dgm:bulletEnabled val="1"/>
        </dgm:presLayoutVars>
      </dgm:prSet>
      <dgm:spPr/>
    </dgm:pt>
    <dgm:pt modelId="{88AF6642-F31D-4F49-B221-4A12CE447678}" type="pres">
      <dgm:prSet presAssocID="{59F5D654-18FB-44C3-867C-958C7AD05CF0}" presName="sibTrans" presStyleCnt="0"/>
      <dgm:spPr/>
    </dgm:pt>
    <dgm:pt modelId="{29BC1D2E-E641-4DC7-A661-FADD2B3D56C6}" type="pres">
      <dgm:prSet presAssocID="{AF49ADA1-DD63-4439-936C-0C8600FE5D88}" presName="composite" presStyleCnt="0"/>
      <dgm:spPr/>
    </dgm:pt>
    <dgm:pt modelId="{0F44B67A-DF42-4BBE-B05A-02BDAB9FA170}" type="pres">
      <dgm:prSet presAssocID="{AF49ADA1-DD63-4439-936C-0C8600FE5D88}" presName="FirstChild" presStyleLbl="revTx" presStyleIdx="4" presStyleCnt="7">
        <dgm:presLayoutVars>
          <dgm:chMax val="0"/>
          <dgm:chPref val="0"/>
          <dgm:bulletEnabled val="1"/>
        </dgm:presLayoutVars>
      </dgm:prSet>
      <dgm:spPr/>
    </dgm:pt>
    <dgm:pt modelId="{02ED3A77-6A60-4C88-9A87-4D112C455B60}" type="pres">
      <dgm:prSet presAssocID="{AF49ADA1-DD63-4439-936C-0C8600FE5D88}" presName="Parent" presStyleLbl="alignNode1" presStyleIdx="2" presStyleCnt="4">
        <dgm:presLayoutVars>
          <dgm:chMax val="3"/>
          <dgm:chPref val="3"/>
          <dgm:bulletEnabled val="1"/>
        </dgm:presLayoutVars>
      </dgm:prSet>
      <dgm:spPr/>
    </dgm:pt>
    <dgm:pt modelId="{53FEE0A6-6F4A-4F31-81FD-E2F99F5E1BF7}" type="pres">
      <dgm:prSet presAssocID="{AF49ADA1-DD63-4439-936C-0C8600FE5D88}" presName="Accent" presStyleLbl="parChTrans1D1" presStyleIdx="2" presStyleCnt="4"/>
      <dgm:spPr/>
    </dgm:pt>
    <dgm:pt modelId="{82460DDB-1B05-43CC-AE1F-07313D591F08}" type="pres">
      <dgm:prSet presAssocID="{AF49ADA1-DD63-4439-936C-0C8600FE5D88}" presName="Child" presStyleLbl="revTx" presStyleIdx="5" presStyleCnt="7">
        <dgm:presLayoutVars>
          <dgm:chMax val="0"/>
          <dgm:chPref val="0"/>
          <dgm:bulletEnabled val="1"/>
        </dgm:presLayoutVars>
      </dgm:prSet>
      <dgm:spPr/>
    </dgm:pt>
    <dgm:pt modelId="{B5C8DFE0-8807-4ADA-A706-DF241B240E6C}" type="pres">
      <dgm:prSet presAssocID="{13398BD7-3648-401D-8FED-1F2ED6CE44D5}" presName="sibTrans" presStyleCnt="0"/>
      <dgm:spPr/>
    </dgm:pt>
    <dgm:pt modelId="{0F77ED95-6A13-422A-80F6-D72B36440073}" type="pres">
      <dgm:prSet presAssocID="{DB214F54-5017-4D5E-A812-6DF6E4DCF6D0}" presName="composite" presStyleCnt="0"/>
      <dgm:spPr/>
    </dgm:pt>
    <dgm:pt modelId="{6563AD83-C26A-4DAB-A8CB-313664044B26}" type="pres">
      <dgm:prSet presAssocID="{DB214F54-5017-4D5E-A812-6DF6E4DCF6D0}" presName="FirstChild" presStyleLbl="revTx" presStyleIdx="6" presStyleCnt="7">
        <dgm:presLayoutVars>
          <dgm:chMax val="0"/>
          <dgm:chPref val="0"/>
          <dgm:bulletEnabled val="1"/>
        </dgm:presLayoutVars>
      </dgm:prSet>
      <dgm:spPr/>
    </dgm:pt>
    <dgm:pt modelId="{57678C3E-0BF8-454B-85A7-4A289C7BBAEA}" type="pres">
      <dgm:prSet presAssocID="{DB214F54-5017-4D5E-A812-6DF6E4DCF6D0}" presName="Parent" presStyleLbl="alignNode1" presStyleIdx="3" presStyleCnt="4">
        <dgm:presLayoutVars>
          <dgm:chMax val="3"/>
          <dgm:chPref val="3"/>
          <dgm:bulletEnabled val="1"/>
        </dgm:presLayoutVars>
      </dgm:prSet>
      <dgm:spPr/>
    </dgm:pt>
    <dgm:pt modelId="{0BEE8DFC-C3AB-4061-BB29-AFCAC6B34C96}" type="pres">
      <dgm:prSet presAssocID="{DB214F54-5017-4D5E-A812-6DF6E4DCF6D0}" presName="Accent" presStyleLbl="parChTrans1D1" presStyleIdx="3" presStyleCnt="4"/>
      <dgm:spPr/>
    </dgm:pt>
  </dgm:ptLst>
  <dgm:cxnLst>
    <dgm:cxn modelId="{1FC72D0F-FCB4-45AF-8098-D241A65B17D7}" type="presOf" srcId="{FDD27773-869C-4AE4-904C-63EDDF6188B3}" destId="{4713838D-043E-414F-9669-1BE32BEFD334}" srcOrd="0" destOrd="0" presId="urn:microsoft.com/office/officeart/2011/layout/TabList"/>
    <dgm:cxn modelId="{C3D68D0F-D145-45B3-A8AD-063E64B25CFF}" type="presOf" srcId="{A608B6A3-645C-4AEB-9749-359D2EDE6CBA}" destId="{034F3934-0930-43C1-8061-28644A2CC92E}" srcOrd="0" destOrd="0" presId="urn:microsoft.com/office/officeart/2011/layout/TabList"/>
    <dgm:cxn modelId="{71EAC80F-E9D4-40C9-9B80-892273727721}" type="presOf" srcId="{253B813C-BDEB-46EA-91FE-E5B8E42827AC}" destId="{054D4C8C-40C2-46D9-AE13-3FF4F4DD9092}" srcOrd="0" destOrd="0" presId="urn:microsoft.com/office/officeart/2011/layout/TabList"/>
    <dgm:cxn modelId="{0BFD5B24-2589-4606-AFE8-4B8BADDC87B8}" srcId="{253B813C-BDEB-46EA-91FE-E5B8E42827AC}" destId="{A608B6A3-645C-4AEB-9749-359D2EDE6CBA}" srcOrd="0" destOrd="0" parTransId="{45A17E50-5DEB-4BA1-BD1D-3A3CEB3220AE}" sibTransId="{359DA3CC-4F37-4349-905D-5ABC50F0D1A9}"/>
    <dgm:cxn modelId="{FA494F25-DB32-43D4-8EDB-D5980F3EF7FE}" srcId="{AF49ADA1-DD63-4439-936C-0C8600FE5D88}" destId="{E5320539-4CC8-4BB5-8EB4-820B2B8826B5}" srcOrd="1" destOrd="0" parTransId="{4C946161-380B-442B-8AA6-2746C2F11BF4}" sibTransId="{64CAD486-3AF3-428C-8FF4-38A785FC9B50}"/>
    <dgm:cxn modelId="{E7BA7128-046E-4200-86B1-20D6FEA87161}" type="presOf" srcId="{DB214F54-5017-4D5E-A812-6DF6E4DCF6D0}" destId="{57678C3E-0BF8-454B-85A7-4A289C7BBAEA}" srcOrd="0" destOrd="0" presId="urn:microsoft.com/office/officeart/2011/layout/TabList"/>
    <dgm:cxn modelId="{E0EB6D2C-73B5-4E38-834F-111B01E0961F}" srcId="{253B813C-BDEB-46EA-91FE-E5B8E42827AC}" destId="{AF49ADA1-DD63-4439-936C-0C8600FE5D88}" srcOrd="2" destOrd="0" parTransId="{06ED6E62-A83B-4EEA-ACFC-8584D3C639A6}" sibTransId="{13398BD7-3648-401D-8FED-1F2ED6CE44D5}"/>
    <dgm:cxn modelId="{958CF93D-E1F5-4105-8FB6-82D748F366EC}" srcId="{A608B6A3-645C-4AEB-9749-359D2EDE6CBA}" destId="{76C80382-7FB6-4A7E-879D-197772F83704}" srcOrd="0" destOrd="0" parTransId="{81374058-A549-4265-A5AB-5F25D486FC79}" sibTransId="{91C12447-0F58-45D8-9A0C-B261FA96EC95}"/>
    <dgm:cxn modelId="{72714442-9CF0-4729-939C-7433A4AD028A}" type="presOf" srcId="{88C0AEAE-6564-4F3B-92F1-BF4F4EF108C2}" destId="{87688260-866F-4445-A179-E79B4A4CF678}" srcOrd="0" destOrd="0" presId="urn:microsoft.com/office/officeart/2011/layout/TabList"/>
    <dgm:cxn modelId="{FE91604B-668F-4202-9962-7D6689AC7AFA}" srcId="{88C0AEAE-6564-4F3B-92F1-BF4F4EF108C2}" destId="{5DE4802A-8BF9-429D-B33C-58081B3A094F}" srcOrd="1" destOrd="0" parTransId="{3A89D827-5A9B-441C-9E5B-A2C735F2C53F}" sibTransId="{2FA6A749-0C99-4039-A1C8-1F2B35CEFDD5}"/>
    <dgm:cxn modelId="{8776FC53-25D6-452C-9F09-CEF3DDB5BABB}" type="presOf" srcId="{76C80382-7FB6-4A7E-879D-197772F83704}" destId="{FE86E602-6E0B-433F-AD23-E695D2F84FBE}" srcOrd="0" destOrd="0" presId="urn:microsoft.com/office/officeart/2011/layout/TabList"/>
    <dgm:cxn modelId="{55972275-ECCA-4C24-8D39-FBC79011CE3F}" type="presOf" srcId="{5DE4802A-8BF9-429D-B33C-58081B3A094F}" destId="{220C166D-164F-45B8-96A4-4CEACE406A71}" srcOrd="0" destOrd="0" presId="urn:microsoft.com/office/officeart/2011/layout/TabList"/>
    <dgm:cxn modelId="{69816B8E-55B7-4455-AEC7-5AF99ABAF1EA}" srcId="{253B813C-BDEB-46EA-91FE-E5B8E42827AC}" destId="{88C0AEAE-6564-4F3B-92F1-BF4F4EF108C2}" srcOrd="1" destOrd="0" parTransId="{A699F4A6-BE01-4B89-B5BE-CA3EBCB596F1}" sibTransId="{59F5D654-18FB-44C3-867C-958C7AD05CF0}"/>
    <dgm:cxn modelId="{FD84E0B7-AD6D-4961-9FD7-F5F80CDB2AEC}" type="presOf" srcId="{BAC5C164-20F2-4369-8E29-608AA22945FB}" destId="{698D0776-8C10-4AFD-9F58-81B7703234D0}" srcOrd="0" destOrd="0" presId="urn:microsoft.com/office/officeart/2011/layout/TabList"/>
    <dgm:cxn modelId="{3C872DDD-DD68-4BDF-95AC-03D7DBC4B350}" srcId="{253B813C-BDEB-46EA-91FE-E5B8E42827AC}" destId="{DB214F54-5017-4D5E-A812-6DF6E4DCF6D0}" srcOrd="3" destOrd="0" parTransId="{397CD69A-CDBA-4655-9F30-3240344ADE88}" sibTransId="{DDFA2FD6-0C6C-4DAC-A3F3-47B115CE9A66}"/>
    <dgm:cxn modelId="{756817DF-0843-4CC5-9B39-1867E9C5B17E}" type="presOf" srcId="{9C2919C2-C824-4691-9FF8-A7F548E01722}" destId="{0F44B67A-DF42-4BBE-B05A-02BDAB9FA170}" srcOrd="0" destOrd="0" presId="urn:microsoft.com/office/officeart/2011/layout/TabList"/>
    <dgm:cxn modelId="{42857EE0-0E1E-40A8-ADAF-65222477CD34}" type="presOf" srcId="{E5320539-4CC8-4BB5-8EB4-820B2B8826B5}" destId="{82460DDB-1B05-43CC-AE1F-07313D591F08}" srcOrd="0" destOrd="0" presId="urn:microsoft.com/office/officeart/2011/layout/TabList"/>
    <dgm:cxn modelId="{2F3E78EA-6712-44FA-B7CE-F2DB95657054}" srcId="{AF49ADA1-DD63-4439-936C-0C8600FE5D88}" destId="{9C2919C2-C824-4691-9FF8-A7F548E01722}" srcOrd="0" destOrd="0" parTransId="{92362C22-69D8-498B-B0AE-15B35717289B}" sibTransId="{0B50DE29-13C0-465B-B64B-23BBA990E4DA}"/>
    <dgm:cxn modelId="{6C0AF9F9-0DFE-46AF-A7FD-A36CB16385A6}" srcId="{A608B6A3-645C-4AEB-9749-359D2EDE6CBA}" destId="{FDD27773-869C-4AE4-904C-63EDDF6188B3}" srcOrd="1" destOrd="0" parTransId="{8F714173-7EF8-4029-AD52-3E794595C540}" sibTransId="{EFBE2989-044E-4768-A2BF-37CE98B5DCDB}"/>
    <dgm:cxn modelId="{8F5405FA-12C2-41DE-BC15-F5EAF588EA37}" type="presOf" srcId="{AF49ADA1-DD63-4439-936C-0C8600FE5D88}" destId="{02ED3A77-6A60-4C88-9A87-4D112C455B60}" srcOrd="0" destOrd="0" presId="urn:microsoft.com/office/officeart/2011/layout/TabList"/>
    <dgm:cxn modelId="{4C2B72FB-FBC8-401A-BF3D-46BBD59C9BE5}" srcId="{88C0AEAE-6564-4F3B-92F1-BF4F4EF108C2}" destId="{BAC5C164-20F2-4369-8E29-608AA22945FB}" srcOrd="0" destOrd="0" parTransId="{AF8D33F1-F1DA-4410-8D40-12D07FF5E52D}" sibTransId="{670E1101-6C22-4760-92B0-6C909B478B17}"/>
    <dgm:cxn modelId="{EB62ED91-C3D7-45B8-B114-A92AF1C77588}" type="presParOf" srcId="{054D4C8C-40C2-46D9-AE13-3FF4F4DD9092}" destId="{B5EAF449-7A6E-45E7-A308-685CEAE87D22}" srcOrd="0" destOrd="0" presId="urn:microsoft.com/office/officeart/2011/layout/TabList"/>
    <dgm:cxn modelId="{7BB1613E-72A7-49DA-B065-F8CF6B2E0DDE}" type="presParOf" srcId="{B5EAF449-7A6E-45E7-A308-685CEAE87D22}" destId="{FE86E602-6E0B-433F-AD23-E695D2F84FBE}" srcOrd="0" destOrd="0" presId="urn:microsoft.com/office/officeart/2011/layout/TabList"/>
    <dgm:cxn modelId="{5027FBB8-FD49-400D-91D2-0C1488BE3543}" type="presParOf" srcId="{B5EAF449-7A6E-45E7-A308-685CEAE87D22}" destId="{034F3934-0930-43C1-8061-28644A2CC92E}" srcOrd="1" destOrd="0" presId="urn:microsoft.com/office/officeart/2011/layout/TabList"/>
    <dgm:cxn modelId="{1AEF4B30-9B97-4BDB-8296-C90AA94D3F25}" type="presParOf" srcId="{B5EAF449-7A6E-45E7-A308-685CEAE87D22}" destId="{5DB7EC16-ED7F-46D5-A7F2-787CFE90E9F3}" srcOrd="2" destOrd="0" presId="urn:microsoft.com/office/officeart/2011/layout/TabList"/>
    <dgm:cxn modelId="{C30AF0A8-F81D-4EE6-AA37-E45259F70971}" type="presParOf" srcId="{054D4C8C-40C2-46D9-AE13-3FF4F4DD9092}" destId="{4713838D-043E-414F-9669-1BE32BEFD334}" srcOrd="1" destOrd="0" presId="urn:microsoft.com/office/officeart/2011/layout/TabList"/>
    <dgm:cxn modelId="{E02850F6-7C47-4ED3-9D88-4E264DBE1CEF}" type="presParOf" srcId="{054D4C8C-40C2-46D9-AE13-3FF4F4DD9092}" destId="{8939C1BD-7BE6-4B19-A4F3-7E496C854AB1}" srcOrd="2" destOrd="0" presId="urn:microsoft.com/office/officeart/2011/layout/TabList"/>
    <dgm:cxn modelId="{A588C532-0D36-4962-BFE8-332B02C54B66}" type="presParOf" srcId="{054D4C8C-40C2-46D9-AE13-3FF4F4DD9092}" destId="{C3778288-3171-420A-B382-E5E2A358AA07}" srcOrd="3" destOrd="0" presId="urn:microsoft.com/office/officeart/2011/layout/TabList"/>
    <dgm:cxn modelId="{61D0DCDB-63FC-4EE1-BEDD-9B37FEC1ABD6}" type="presParOf" srcId="{C3778288-3171-420A-B382-E5E2A358AA07}" destId="{698D0776-8C10-4AFD-9F58-81B7703234D0}" srcOrd="0" destOrd="0" presId="urn:microsoft.com/office/officeart/2011/layout/TabList"/>
    <dgm:cxn modelId="{2F810FA3-7AA6-4FBE-8F84-82B0D0605EBC}" type="presParOf" srcId="{C3778288-3171-420A-B382-E5E2A358AA07}" destId="{87688260-866F-4445-A179-E79B4A4CF678}" srcOrd="1" destOrd="0" presId="urn:microsoft.com/office/officeart/2011/layout/TabList"/>
    <dgm:cxn modelId="{3A642492-3FEA-40C7-BCC7-22787FBC095D}" type="presParOf" srcId="{C3778288-3171-420A-B382-E5E2A358AA07}" destId="{4B19DA87-E169-479F-AC38-8F3487BA60DA}" srcOrd="2" destOrd="0" presId="urn:microsoft.com/office/officeart/2011/layout/TabList"/>
    <dgm:cxn modelId="{8D30FB05-993F-42EF-9600-A1A712AAAF60}" type="presParOf" srcId="{054D4C8C-40C2-46D9-AE13-3FF4F4DD9092}" destId="{220C166D-164F-45B8-96A4-4CEACE406A71}" srcOrd="4" destOrd="0" presId="urn:microsoft.com/office/officeart/2011/layout/TabList"/>
    <dgm:cxn modelId="{7FA90CC6-AB7D-43B6-B00C-8DDCB4C5AE6D}" type="presParOf" srcId="{054D4C8C-40C2-46D9-AE13-3FF4F4DD9092}" destId="{88AF6642-F31D-4F49-B221-4A12CE447678}" srcOrd="5" destOrd="0" presId="urn:microsoft.com/office/officeart/2011/layout/TabList"/>
    <dgm:cxn modelId="{1EDA01A4-EE0E-4712-97B4-BC7696700E17}" type="presParOf" srcId="{054D4C8C-40C2-46D9-AE13-3FF4F4DD9092}" destId="{29BC1D2E-E641-4DC7-A661-FADD2B3D56C6}" srcOrd="6" destOrd="0" presId="urn:microsoft.com/office/officeart/2011/layout/TabList"/>
    <dgm:cxn modelId="{443CF7F5-7210-4745-B919-FCA7365B85B0}" type="presParOf" srcId="{29BC1D2E-E641-4DC7-A661-FADD2B3D56C6}" destId="{0F44B67A-DF42-4BBE-B05A-02BDAB9FA170}" srcOrd="0" destOrd="0" presId="urn:microsoft.com/office/officeart/2011/layout/TabList"/>
    <dgm:cxn modelId="{4188CC29-27A7-4759-9E6E-ED3C8952F47A}" type="presParOf" srcId="{29BC1D2E-E641-4DC7-A661-FADD2B3D56C6}" destId="{02ED3A77-6A60-4C88-9A87-4D112C455B60}" srcOrd="1" destOrd="0" presId="urn:microsoft.com/office/officeart/2011/layout/TabList"/>
    <dgm:cxn modelId="{064B0688-F20F-407F-A6E2-E5FE65DB01EC}" type="presParOf" srcId="{29BC1D2E-E641-4DC7-A661-FADD2B3D56C6}" destId="{53FEE0A6-6F4A-4F31-81FD-E2F99F5E1BF7}" srcOrd="2" destOrd="0" presId="urn:microsoft.com/office/officeart/2011/layout/TabList"/>
    <dgm:cxn modelId="{7D1F79A8-C21C-440E-8DB5-0A612CE4E108}" type="presParOf" srcId="{054D4C8C-40C2-46D9-AE13-3FF4F4DD9092}" destId="{82460DDB-1B05-43CC-AE1F-07313D591F08}" srcOrd="7" destOrd="0" presId="urn:microsoft.com/office/officeart/2011/layout/TabList"/>
    <dgm:cxn modelId="{BE04F141-159B-4391-AA5F-B608C6630656}" type="presParOf" srcId="{054D4C8C-40C2-46D9-AE13-3FF4F4DD9092}" destId="{B5C8DFE0-8807-4ADA-A706-DF241B240E6C}" srcOrd="8" destOrd="0" presId="urn:microsoft.com/office/officeart/2011/layout/TabList"/>
    <dgm:cxn modelId="{730EAAF1-05FF-48F1-9791-C562B31A6D40}" type="presParOf" srcId="{054D4C8C-40C2-46D9-AE13-3FF4F4DD9092}" destId="{0F77ED95-6A13-422A-80F6-D72B36440073}" srcOrd="9" destOrd="0" presId="urn:microsoft.com/office/officeart/2011/layout/TabList"/>
    <dgm:cxn modelId="{369312D6-D1F2-42A1-85B9-3DD611E6A79D}" type="presParOf" srcId="{0F77ED95-6A13-422A-80F6-D72B36440073}" destId="{6563AD83-C26A-4DAB-A8CB-313664044B26}" srcOrd="0" destOrd="0" presId="urn:microsoft.com/office/officeart/2011/layout/TabList"/>
    <dgm:cxn modelId="{86997191-6936-413C-A73F-F01C9724D271}" type="presParOf" srcId="{0F77ED95-6A13-422A-80F6-D72B36440073}" destId="{57678C3E-0BF8-454B-85A7-4A289C7BBAEA}" srcOrd="1" destOrd="0" presId="urn:microsoft.com/office/officeart/2011/layout/TabList"/>
    <dgm:cxn modelId="{AF3313D3-B838-4152-B89D-F54482FD3A5E}" type="presParOf" srcId="{0F77ED95-6A13-422A-80F6-D72B36440073}" destId="{0BEE8DFC-C3AB-4061-BB29-AFCAC6B34C96}"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240AE-F391-40BD-896B-F1E48A20E203}">
      <dsp:nvSpPr>
        <dsp:cNvPr id="0" name=""/>
        <dsp:cNvSpPr/>
      </dsp:nvSpPr>
      <dsp:spPr>
        <a:xfrm rot="10800000">
          <a:off x="1579815" y="4084"/>
          <a:ext cx="5405120" cy="873502"/>
        </a:xfrm>
        <a:prstGeom prst="homePlate">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519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Khái</a:t>
          </a:r>
          <a:r>
            <a:rPr lang="en-US" sz="2000" kern="1200" dirty="0"/>
            <a:t> </a:t>
          </a:r>
          <a:r>
            <a:rPr lang="en-US" sz="2000" kern="1200" dirty="0" err="1"/>
            <a:t>niệm</a:t>
          </a:r>
          <a:r>
            <a:rPr lang="en-US" sz="2000" kern="1200" dirty="0"/>
            <a:t> </a:t>
          </a:r>
          <a:r>
            <a:rPr lang="en-US" sz="2000" kern="1200" dirty="0" err="1"/>
            <a:t>đa</a:t>
          </a:r>
          <a:r>
            <a:rPr lang="en-US" sz="2000" kern="1200" dirty="0"/>
            <a:t> </a:t>
          </a:r>
          <a:r>
            <a:rPr lang="en-US" sz="2000" kern="1200" dirty="0" err="1"/>
            <a:t>dạng</a:t>
          </a:r>
          <a:r>
            <a:rPr lang="en-US" sz="2000" kern="1200" dirty="0"/>
            <a:t> </a:t>
          </a:r>
          <a:r>
            <a:rPr lang="en-US" sz="2000" kern="1200" dirty="0" err="1"/>
            <a:t>sinh</a:t>
          </a:r>
          <a:r>
            <a:rPr lang="en-US" sz="2000" kern="1200" dirty="0"/>
            <a:t> học</a:t>
          </a:r>
        </a:p>
      </dsp:txBody>
      <dsp:txXfrm rot="10800000">
        <a:off x="1798190" y="4084"/>
        <a:ext cx="5186745" cy="873502"/>
      </dsp:txXfrm>
    </dsp:sp>
    <dsp:sp modelId="{ED944702-22CB-48C5-ACBA-A481FB648EDF}">
      <dsp:nvSpPr>
        <dsp:cNvPr id="0" name=""/>
        <dsp:cNvSpPr/>
      </dsp:nvSpPr>
      <dsp:spPr>
        <a:xfrm>
          <a:off x="1143064" y="4084"/>
          <a:ext cx="873502" cy="8735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9EE8C9-72CF-4F9A-81C7-5139E57484EB}">
      <dsp:nvSpPr>
        <dsp:cNvPr id="0" name=""/>
        <dsp:cNvSpPr/>
      </dsp:nvSpPr>
      <dsp:spPr>
        <a:xfrm rot="10800000">
          <a:off x="1579815" y="1138333"/>
          <a:ext cx="5405120" cy="873502"/>
        </a:xfrm>
        <a:prstGeom prst="homePlate">
          <a:avLst/>
        </a:prstGeom>
        <a:solidFill>
          <a:schemeClr val="accent5">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519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Thực</a:t>
          </a:r>
          <a:r>
            <a:rPr lang="en-US" sz="2000" kern="1200" dirty="0"/>
            <a:t> </a:t>
          </a:r>
          <a:r>
            <a:rPr lang="en-US" sz="2000" kern="1200" dirty="0" err="1"/>
            <a:t>trạng</a:t>
          </a:r>
          <a:r>
            <a:rPr lang="en-US" sz="2000" kern="1200" dirty="0"/>
            <a:t> </a:t>
          </a:r>
          <a:r>
            <a:rPr lang="en-US" sz="2000" kern="1200" dirty="0" err="1"/>
            <a:t>suy</a:t>
          </a:r>
          <a:r>
            <a:rPr lang="en-US" sz="2000" kern="1200" dirty="0"/>
            <a:t> </a:t>
          </a:r>
          <a:r>
            <a:rPr lang="en-US" sz="2000" kern="1200" dirty="0" err="1"/>
            <a:t>giảm</a:t>
          </a:r>
          <a:r>
            <a:rPr lang="en-US" sz="2000" kern="1200" dirty="0"/>
            <a:t> </a:t>
          </a:r>
          <a:r>
            <a:rPr lang="en-US" sz="2000" kern="1200" dirty="0" err="1"/>
            <a:t>đa</a:t>
          </a:r>
          <a:r>
            <a:rPr lang="en-US" sz="2000" kern="1200" dirty="0"/>
            <a:t> </a:t>
          </a:r>
          <a:r>
            <a:rPr lang="en-US" sz="2000" kern="1200" dirty="0" err="1"/>
            <a:t>dạng</a:t>
          </a:r>
          <a:r>
            <a:rPr lang="en-US" sz="2000" kern="1200" dirty="0"/>
            <a:t> </a:t>
          </a:r>
          <a:r>
            <a:rPr lang="en-US" sz="2000" kern="1200" dirty="0" err="1"/>
            <a:t>sinh</a:t>
          </a:r>
          <a:r>
            <a:rPr lang="en-US" sz="2000" kern="1200" dirty="0"/>
            <a:t> học</a:t>
          </a:r>
        </a:p>
      </dsp:txBody>
      <dsp:txXfrm rot="10800000">
        <a:off x="1798190" y="1138333"/>
        <a:ext cx="5186745" cy="873502"/>
      </dsp:txXfrm>
    </dsp:sp>
    <dsp:sp modelId="{565AFBA1-9CC9-444A-8854-BF2FAB6ED5F1}">
      <dsp:nvSpPr>
        <dsp:cNvPr id="0" name=""/>
        <dsp:cNvSpPr/>
      </dsp:nvSpPr>
      <dsp:spPr>
        <a:xfrm>
          <a:off x="1143064" y="1138333"/>
          <a:ext cx="873502" cy="8735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2000" r="-4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8D6B7E-51CF-461A-B55A-B241154A06B0}">
      <dsp:nvSpPr>
        <dsp:cNvPr id="0" name=""/>
        <dsp:cNvSpPr/>
      </dsp:nvSpPr>
      <dsp:spPr>
        <a:xfrm rot="10800000">
          <a:off x="1579815" y="2272582"/>
          <a:ext cx="5405120" cy="873502"/>
        </a:xfrm>
        <a:prstGeom prst="homePlate">
          <a:avLst/>
        </a:prstGeom>
        <a:solidFill>
          <a:schemeClr val="accent5">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519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Nguyên</a:t>
          </a:r>
          <a:r>
            <a:rPr lang="en-US" sz="2000" kern="1200" dirty="0"/>
            <a:t> </a:t>
          </a:r>
          <a:r>
            <a:rPr lang="en-US" sz="2000" kern="1200" dirty="0" err="1"/>
            <a:t>nhân</a:t>
          </a:r>
          <a:r>
            <a:rPr lang="en-US" sz="2000" kern="1200" dirty="0"/>
            <a:t> </a:t>
          </a:r>
          <a:r>
            <a:rPr lang="en-US" sz="2000" kern="1200" dirty="0" err="1"/>
            <a:t>suy</a:t>
          </a:r>
          <a:r>
            <a:rPr lang="en-US" sz="2000" kern="1200" dirty="0"/>
            <a:t> </a:t>
          </a:r>
          <a:r>
            <a:rPr lang="en-US" sz="2000" kern="1200" dirty="0" err="1"/>
            <a:t>giảm</a:t>
          </a:r>
          <a:r>
            <a:rPr lang="en-US" sz="2000" kern="1200" dirty="0"/>
            <a:t> </a:t>
          </a:r>
          <a:r>
            <a:rPr lang="en-US" sz="2000" kern="1200" dirty="0" err="1"/>
            <a:t>đa</a:t>
          </a:r>
          <a:r>
            <a:rPr lang="en-US" sz="2000" kern="1200" dirty="0"/>
            <a:t> </a:t>
          </a:r>
          <a:r>
            <a:rPr lang="en-US" sz="2000" kern="1200" dirty="0" err="1"/>
            <a:t>dạng</a:t>
          </a:r>
          <a:r>
            <a:rPr lang="en-US" sz="2000" kern="1200" dirty="0"/>
            <a:t> </a:t>
          </a:r>
          <a:r>
            <a:rPr lang="en-US" sz="2000" kern="1200" dirty="0" err="1"/>
            <a:t>sinh</a:t>
          </a:r>
          <a:r>
            <a:rPr lang="en-US" sz="2000" kern="1200" dirty="0"/>
            <a:t> học</a:t>
          </a:r>
        </a:p>
      </dsp:txBody>
      <dsp:txXfrm rot="10800000">
        <a:off x="1798190" y="2272582"/>
        <a:ext cx="5186745" cy="873502"/>
      </dsp:txXfrm>
    </dsp:sp>
    <dsp:sp modelId="{188E7EF9-76D9-4282-B9C1-DDCE9303299D}">
      <dsp:nvSpPr>
        <dsp:cNvPr id="0" name=""/>
        <dsp:cNvSpPr/>
      </dsp:nvSpPr>
      <dsp:spPr>
        <a:xfrm>
          <a:off x="1143064" y="2272582"/>
          <a:ext cx="873502" cy="87350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B6ECF2-94B9-4F24-A873-7123796641C5}">
      <dsp:nvSpPr>
        <dsp:cNvPr id="0" name=""/>
        <dsp:cNvSpPr/>
      </dsp:nvSpPr>
      <dsp:spPr>
        <a:xfrm rot="10800000">
          <a:off x="1635866" y="3406831"/>
          <a:ext cx="5405120" cy="873502"/>
        </a:xfrm>
        <a:prstGeom prst="homePlate">
          <a:avLst/>
        </a:prstGeom>
        <a:solidFill>
          <a:schemeClr val="accent5">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5190"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Hậu</a:t>
          </a:r>
          <a:r>
            <a:rPr lang="en-US" sz="2100" kern="1200" dirty="0"/>
            <a:t> quả </a:t>
          </a:r>
          <a:r>
            <a:rPr lang="en-US" sz="2100" kern="1200" dirty="0" err="1"/>
            <a:t>của</a:t>
          </a:r>
          <a:r>
            <a:rPr lang="en-US" sz="2100" kern="1200" dirty="0"/>
            <a:t> </a:t>
          </a:r>
          <a:r>
            <a:rPr lang="en-US" sz="2100" kern="1200" dirty="0" err="1"/>
            <a:t>suy</a:t>
          </a:r>
          <a:r>
            <a:rPr lang="en-US" sz="2100" kern="1200" dirty="0"/>
            <a:t> </a:t>
          </a:r>
          <a:r>
            <a:rPr lang="en-US" sz="2100" kern="1200" dirty="0" err="1"/>
            <a:t>giảm</a:t>
          </a:r>
          <a:r>
            <a:rPr lang="en-US" sz="2100" kern="1200" dirty="0"/>
            <a:t> </a:t>
          </a:r>
          <a:r>
            <a:rPr lang="en-US" sz="2100" kern="1200" dirty="0" err="1"/>
            <a:t>đa</a:t>
          </a:r>
          <a:r>
            <a:rPr lang="en-US" sz="2100" kern="1200" dirty="0"/>
            <a:t> </a:t>
          </a:r>
          <a:r>
            <a:rPr lang="en-US" sz="2100" kern="1200" dirty="0" err="1"/>
            <a:t>dạng</a:t>
          </a:r>
          <a:r>
            <a:rPr lang="en-US" sz="2100" kern="1200" dirty="0"/>
            <a:t> </a:t>
          </a:r>
          <a:r>
            <a:rPr lang="en-US" sz="2100" kern="1200" dirty="0" err="1"/>
            <a:t>sinh</a:t>
          </a:r>
          <a:r>
            <a:rPr lang="en-US" sz="2100" kern="1200" dirty="0"/>
            <a:t> học</a:t>
          </a:r>
        </a:p>
      </dsp:txBody>
      <dsp:txXfrm rot="10800000">
        <a:off x="1854241" y="3406831"/>
        <a:ext cx="5186745" cy="873502"/>
      </dsp:txXfrm>
    </dsp:sp>
    <dsp:sp modelId="{6F3F5F56-7766-4F35-8186-0E81633D6E93}">
      <dsp:nvSpPr>
        <dsp:cNvPr id="0" name=""/>
        <dsp:cNvSpPr/>
      </dsp:nvSpPr>
      <dsp:spPr>
        <a:xfrm>
          <a:off x="1143064" y="3406831"/>
          <a:ext cx="873502" cy="87350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737C00-47D4-4096-997C-39CD3BFE9A21}">
      <dsp:nvSpPr>
        <dsp:cNvPr id="0" name=""/>
        <dsp:cNvSpPr/>
      </dsp:nvSpPr>
      <dsp:spPr>
        <a:xfrm rot="10800000">
          <a:off x="1579815" y="4541080"/>
          <a:ext cx="5405120" cy="873502"/>
        </a:xfrm>
        <a:prstGeom prst="homePlate">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519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Các</a:t>
          </a:r>
          <a:r>
            <a:rPr lang="en-US" sz="2000" kern="1200" dirty="0"/>
            <a:t> </a:t>
          </a:r>
          <a:r>
            <a:rPr lang="en-US" sz="2000" kern="1200" dirty="0" err="1"/>
            <a:t>giải</a:t>
          </a:r>
          <a:r>
            <a:rPr lang="en-US" sz="2000" kern="1200" dirty="0"/>
            <a:t> </a:t>
          </a:r>
          <a:r>
            <a:rPr lang="en-US" sz="2000" kern="1200" dirty="0" err="1"/>
            <a:t>pháp</a:t>
          </a:r>
          <a:r>
            <a:rPr lang="en-US" sz="2000" kern="1200" dirty="0"/>
            <a:t> </a:t>
          </a:r>
          <a:r>
            <a:rPr lang="en-US" sz="2000" kern="1200" dirty="0" err="1"/>
            <a:t>bảo</a:t>
          </a:r>
          <a:r>
            <a:rPr lang="en-US" sz="2000" kern="1200" dirty="0"/>
            <a:t> </a:t>
          </a:r>
          <a:r>
            <a:rPr lang="en-US" sz="2000" kern="1200" dirty="0" err="1"/>
            <a:t>vệ</a:t>
          </a:r>
          <a:r>
            <a:rPr lang="en-US" sz="2000" kern="1200" dirty="0"/>
            <a:t> </a:t>
          </a:r>
          <a:r>
            <a:rPr lang="en-US" sz="2000" kern="1200" dirty="0" err="1"/>
            <a:t>sự</a:t>
          </a:r>
          <a:r>
            <a:rPr lang="en-US" sz="2000" kern="1200" dirty="0"/>
            <a:t> </a:t>
          </a:r>
          <a:r>
            <a:rPr lang="en-US" sz="2000" kern="1200" dirty="0" err="1"/>
            <a:t>đa</a:t>
          </a:r>
          <a:r>
            <a:rPr lang="en-US" sz="2000" kern="1200" dirty="0"/>
            <a:t> </a:t>
          </a:r>
          <a:r>
            <a:rPr lang="en-US" sz="2000" kern="1200" dirty="0" err="1"/>
            <a:t>dạng</a:t>
          </a:r>
          <a:r>
            <a:rPr lang="en-US" sz="2000" kern="1200" dirty="0"/>
            <a:t> </a:t>
          </a:r>
          <a:r>
            <a:rPr lang="en-US" sz="2000" kern="1200" dirty="0" err="1"/>
            <a:t>sinh</a:t>
          </a:r>
          <a:r>
            <a:rPr lang="en-US" sz="2000" kern="1200" dirty="0"/>
            <a:t> học</a:t>
          </a:r>
        </a:p>
      </dsp:txBody>
      <dsp:txXfrm rot="10800000">
        <a:off x="1798190" y="4541080"/>
        <a:ext cx="5186745" cy="873502"/>
      </dsp:txXfrm>
    </dsp:sp>
    <dsp:sp modelId="{5A860641-F2D5-44CA-B824-E0CA7B1D8872}">
      <dsp:nvSpPr>
        <dsp:cNvPr id="0" name=""/>
        <dsp:cNvSpPr/>
      </dsp:nvSpPr>
      <dsp:spPr>
        <a:xfrm>
          <a:off x="1143064" y="4541080"/>
          <a:ext cx="873502" cy="873502"/>
        </a:xfrm>
        <a:prstGeom prst="ellipse">
          <a:avLst/>
        </a:prstGeom>
        <a:blipFill>
          <a:blip xmlns:r="http://schemas.openxmlformats.org/officeDocument/2006/relationships" r:embed="rId5"/>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6CDEF-2E5F-4228-B27A-1F118D68B6FE}">
      <dsp:nvSpPr>
        <dsp:cNvPr id="0" name=""/>
        <dsp:cNvSpPr/>
      </dsp:nvSpPr>
      <dsp:spPr>
        <a:xfrm>
          <a:off x="1983044" y="256327"/>
          <a:ext cx="3628797" cy="1133999"/>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8095"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Arial" panose="020B0604020202020204" pitchFamily="34" charset="0"/>
            </a:rPr>
            <a:t>Suy</a:t>
          </a:r>
          <a:r>
            <a:rPr lang="en-US" sz="2000" kern="1200" dirty="0">
              <a:latin typeface="Arial" panose="020B0604020202020204" pitchFamily="34" charset="0"/>
            </a:rPr>
            <a:t> </a:t>
          </a:r>
          <a:r>
            <a:rPr lang="en-US" sz="2000" kern="1200" dirty="0" err="1">
              <a:latin typeface="Arial" panose="020B0604020202020204" pitchFamily="34" charset="0"/>
            </a:rPr>
            <a:t>giảm</a:t>
          </a:r>
          <a:r>
            <a:rPr lang="en-US" sz="2000" kern="1200" dirty="0">
              <a:latin typeface="Arial" panose="020B0604020202020204" pitchFamily="34" charset="0"/>
            </a:rPr>
            <a:t> </a:t>
          </a:r>
          <a:r>
            <a:rPr lang="en-US" sz="2000" kern="1200" dirty="0" err="1">
              <a:latin typeface="Arial" panose="020B0604020202020204" pitchFamily="34" charset="0"/>
            </a:rPr>
            <a:t>đa</a:t>
          </a:r>
          <a:r>
            <a:rPr lang="en-US" sz="2000" kern="1200" dirty="0">
              <a:latin typeface="Arial" panose="020B0604020202020204" pitchFamily="34" charset="0"/>
            </a:rPr>
            <a:t> </a:t>
          </a:r>
          <a:r>
            <a:rPr lang="en-US" sz="2000" kern="1200" dirty="0" err="1">
              <a:latin typeface="Arial" panose="020B0604020202020204" pitchFamily="34" charset="0"/>
            </a:rPr>
            <a:t>dạng</a:t>
          </a:r>
          <a:r>
            <a:rPr lang="en-US" sz="2000" kern="1200" dirty="0">
              <a:latin typeface="Arial" panose="020B0604020202020204" pitchFamily="34" charset="0"/>
            </a:rPr>
            <a:t> </a:t>
          </a:r>
          <a:r>
            <a:rPr lang="en-US" sz="2000" kern="1200" dirty="0" err="1">
              <a:latin typeface="Arial" panose="020B0604020202020204" pitchFamily="34" charset="0"/>
            </a:rPr>
            <a:t>sinh</a:t>
          </a:r>
          <a:r>
            <a:rPr lang="en-US" sz="2000" kern="1200" dirty="0">
              <a:latin typeface="Arial" panose="020B0604020202020204" pitchFamily="34" charset="0"/>
            </a:rPr>
            <a:t> học </a:t>
          </a:r>
          <a:r>
            <a:rPr lang="en-US" sz="2000" kern="1200" dirty="0" err="1">
              <a:latin typeface="Arial" panose="020B0604020202020204" pitchFamily="34" charset="0"/>
            </a:rPr>
            <a:t>trên</a:t>
          </a:r>
          <a:r>
            <a:rPr lang="en-US" sz="2000" kern="1200" dirty="0">
              <a:latin typeface="Arial" panose="020B0604020202020204" pitchFamily="34" charset="0"/>
            </a:rPr>
            <a:t> </a:t>
          </a:r>
          <a:r>
            <a:rPr lang="en-US" sz="2000" kern="1200" dirty="0" err="1">
              <a:latin typeface="Arial" panose="020B0604020202020204" pitchFamily="34" charset="0"/>
            </a:rPr>
            <a:t>cạn</a:t>
          </a:r>
          <a:endParaRPr lang="en-US" sz="2000" kern="1200" dirty="0">
            <a:latin typeface="Arial" panose="020B0604020202020204" pitchFamily="34" charset="0"/>
          </a:endParaRPr>
        </a:p>
      </dsp:txBody>
      <dsp:txXfrm>
        <a:off x="1983044" y="256327"/>
        <a:ext cx="3628797" cy="1133999"/>
      </dsp:txXfrm>
    </dsp:sp>
    <dsp:sp modelId="{7A75666D-E574-44C4-9D4C-E8AC1EA929AD}">
      <dsp:nvSpPr>
        <dsp:cNvPr id="0" name=""/>
        <dsp:cNvSpPr/>
      </dsp:nvSpPr>
      <dsp:spPr>
        <a:xfrm>
          <a:off x="1831844" y="92527"/>
          <a:ext cx="793799" cy="1190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 modelId="{2552F2B6-323F-4E36-95C8-0E01956B28DF}">
      <dsp:nvSpPr>
        <dsp:cNvPr id="0" name=""/>
        <dsp:cNvSpPr/>
      </dsp:nvSpPr>
      <dsp:spPr>
        <a:xfrm>
          <a:off x="1983044" y="1683906"/>
          <a:ext cx="3628797" cy="1133999"/>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8095"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Arial" panose="020B0604020202020204" pitchFamily="34" charset="0"/>
            </a:rPr>
            <a:t>Suy</a:t>
          </a:r>
          <a:r>
            <a:rPr lang="en-US" sz="2000" kern="1200" dirty="0">
              <a:latin typeface="Arial" panose="020B0604020202020204" pitchFamily="34" charset="0"/>
            </a:rPr>
            <a:t> </a:t>
          </a:r>
          <a:r>
            <a:rPr lang="en-US" sz="2000" kern="1200" dirty="0" err="1">
              <a:latin typeface="Arial" panose="020B0604020202020204" pitchFamily="34" charset="0"/>
            </a:rPr>
            <a:t>giảm</a:t>
          </a:r>
          <a:r>
            <a:rPr lang="en-US" sz="2000" kern="1200" dirty="0">
              <a:latin typeface="Arial" panose="020B0604020202020204" pitchFamily="34" charset="0"/>
            </a:rPr>
            <a:t> </a:t>
          </a:r>
          <a:r>
            <a:rPr lang="en-US" sz="2000" kern="1200" dirty="0" err="1">
              <a:latin typeface="Arial" panose="020B0604020202020204" pitchFamily="34" charset="0"/>
            </a:rPr>
            <a:t>hệ</a:t>
          </a:r>
          <a:r>
            <a:rPr lang="en-US" sz="2000" kern="1200" dirty="0">
              <a:latin typeface="Arial" panose="020B0604020202020204" pitchFamily="34" charset="0"/>
            </a:rPr>
            <a:t> </a:t>
          </a:r>
          <a:r>
            <a:rPr lang="en-US" sz="2000" kern="1200" dirty="0" err="1">
              <a:latin typeface="Arial" panose="020B0604020202020204" pitchFamily="34" charset="0"/>
            </a:rPr>
            <a:t>sinh</a:t>
          </a:r>
          <a:r>
            <a:rPr lang="en-US" sz="2000" kern="1200" dirty="0">
              <a:latin typeface="Arial" panose="020B0604020202020204" pitchFamily="34" charset="0"/>
            </a:rPr>
            <a:t> </a:t>
          </a:r>
          <a:r>
            <a:rPr lang="en-US" sz="2000" kern="1200" dirty="0" err="1">
              <a:latin typeface="Arial" panose="020B0604020202020204" pitchFamily="34" charset="0"/>
            </a:rPr>
            <a:t>thái</a:t>
          </a:r>
          <a:r>
            <a:rPr lang="en-US" sz="2000" kern="1200" dirty="0">
              <a:latin typeface="Arial" panose="020B0604020202020204" pitchFamily="34" charset="0"/>
            </a:rPr>
            <a:t> </a:t>
          </a:r>
          <a:r>
            <a:rPr lang="en-US" sz="2000" kern="1200" dirty="0" err="1">
              <a:latin typeface="Arial" panose="020B0604020202020204" pitchFamily="34" charset="0"/>
            </a:rPr>
            <a:t>dưới</a:t>
          </a:r>
          <a:r>
            <a:rPr lang="en-US" sz="2000" kern="1200" dirty="0">
              <a:latin typeface="Arial" panose="020B0604020202020204" pitchFamily="34" charset="0"/>
            </a:rPr>
            <a:t> </a:t>
          </a:r>
          <a:r>
            <a:rPr lang="en-US" sz="2000" kern="1200" dirty="0" err="1">
              <a:latin typeface="Arial" panose="020B0604020202020204" pitchFamily="34" charset="0"/>
            </a:rPr>
            <a:t>nước</a:t>
          </a:r>
          <a:endParaRPr lang="en-US" sz="2000" kern="1200" dirty="0"/>
        </a:p>
      </dsp:txBody>
      <dsp:txXfrm>
        <a:off x="1983044" y="1683906"/>
        <a:ext cx="3628797" cy="1133999"/>
      </dsp:txXfrm>
    </dsp:sp>
    <dsp:sp modelId="{A100FF50-8E1A-4EFB-A3E2-AB2BFF9F8C6E}">
      <dsp:nvSpPr>
        <dsp:cNvPr id="0" name=""/>
        <dsp:cNvSpPr/>
      </dsp:nvSpPr>
      <dsp:spPr>
        <a:xfrm>
          <a:off x="1831844" y="1520106"/>
          <a:ext cx="793799" cy="1190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 modelId="{4A477B9C-806C-49E9-9D57-CAE4E8093380}">
      <dsp:nvSpPr>
        <dsp:cNvPr id="0" name=""/>
        <dsp:cNvSpPr/>
      </dsp:nvSpPr>
      <dsp:spPr>
        <a:xfrm>
          <a:off x="1983044" y="3111485"/>
          <a:ext cx="3628797" cy="1133999"/>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8095"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Arial" panose="020B0604020202020204" pitchFamily="34" charset="0"/>
            </a:rPr>
            <a:t>Số</a:t>
          </a:r>
          <a:r>
            <a:rPr lang="en-US" sz="2000" kern="1200" dirty="0">
              <a:latin typeface="Arial" panose="020B0604020202020204" pitchFamily="34" charset="0"/>
            </a:rPr>
            <a:t> </a:t>
          </a:r>
          <a:r>
            <a:rPr lang="en-US" sz="2000" kern="1200" dirty="0" err="1">
              <a:latin typeface="Arial" panose="020B0604020202020204" pitchFamily="34" charset="0"/>
            </a:rPr>
            <a:t>lượng</a:t>
          </a:r>
          <a:r>
            <a:rPr lang="en-US" sz="2000" kern="1200" dirty="0">
              <a:latin typeface="Arial" panose="020B0604020202020204" pitchFamily="34" charset="0"/>
            </a:rPr>
            <a:t> </a:t>
          </a:r>
          <a:r>
            <a:rPr lang="en-US" sz="2000" kern="1200" dirty="0" err="1">
              <a:latin typeface="Arial" panose="020B0604020202020204" pitchFamily="34" charset="0"/>
            </a:rPr>
            <a:t>cá</a:t>
          </a:r>
          <a:r>
            <a:rPr lang="en-US" sz="2000" kern="1200" dirty="0">
              <a:latin typeface="Arial" panose="020B0604020202020204" pitchFamily="34" charset="0"/>
            </a:rPr>
            <a:t> </a:t>
          </a:r>
          <a:r>
            <a:rPr lang="en-US" sz="2000" kern="1200" dirty="0" err="1">
              <a:latin typeface="Arial" panose="020B0604020202020204" pitchFamily="34" charset="0"/>
            </a:rPr>
            <a:t>thể</a:t>
          </a:r>
          <a:r>
            <a:rPr lang="en-US" sz="2000" kern="1200" dirty="0">
              <a:latin typeface="Arial" panose="020B0604020202020204" pitchFamily="34" charset="0"/>
            </a:rPr>
            <a:t> </a:t>
          </a:r>
          <a:r>
            <a:rPr lang="en-US" sz="2000" kern="1200" dirty="0" err="1">
              <a:latin typeface="Arial" panose="020B0604020202020204" pitchFamily="34" charset="0"/>
            </a:rPr>
            <a:t>giảm</a:t>
          </a:r>
          <a:endParaRPr lang="en-US" sz="2000" kern="1200" dirty="0">
            <a:latin typeface="Arial" panose="020B0604020202020204" pitchFamily="34" charset="0"/>
          </a:endParaRPr>
        </a:p>
        <a:p>
          <a:pPr marL="0" lvl="0" indent="0" algn="l" defTabSz="889000">
            <a:lnSpc>
              <a:spcPct val="90000"/>
            </a:lnSpc>
            <a:spcBef>
              <a:spcPct val="0"/>
            </a:spcBef>
            <a:spcAft>
              <a:spcPct val="35000"/>
            </a:spcAft>
            <a:buNone/>
          </a:pPr>
          <a:endParaRPr lang="en-US" sz="2200" kern="1200" dirty="0"/>
        </a:p>
      </dsp:txBody>
      <dsp:txXfrm>
        <a:off x="1983044" y="3111485"/>
        <a:ext cx="3628797" cy="1133999"/>
      </dsp:txXfrm>
    </dsp:sp>
    <dsp:sp modelId="{466AB709-5429-4EA7-9EF4-5DFAA581FDA2}">
      <dsp:nvSpPr>
        <dsp:cNvPr id="0" name=""/>
        <dsp:cNvSpPr/>
      </dsp:nvSpPr>
      <dsp:spPr>
        <a:xfrm>
          <a:off x="1831844" y="2947685"/>
          <a:ext cx="793799" cy="11906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EECE9-E967-4DDF-9AB4-DEDB549C348D}">
      <dsp:nvSpPr>
        <dsp:cNvPr id="0" name=""/>
        <dsp:cNvSpPr/>
      </dsp:nvSpPr>
      <dsp:spPr>
        <a:xfrm>
          <a:off x="2391681" y="55909"/>
          <a:ext cx="1769753" cy="884876"/>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err="1">
              <a:solidFill>
                <a:schemeClr val="accent1">
                  <a:lumMod val="75000"/>
                </a:schemeClr>
              </a:solidFill>
            </a:rPr>
            <a:t>Trực</a:t>
          </a:r>
          <a:r>
            <a:rPr lang="en-US" sz="3000" kern="1200" dirty="0">
              <a:solidFill>
                <a:schemeClr val="accent1">
                  <a:lumMod val="75000"/>
                </a:schemeClr>
              </a:solidFill>
            </a:rPr>
            <a:t> </a:t>
          </a:r>
          <a:r>
            <a:rPr lang="en-US" sz="3000" kern="1200" dirty="0" err="1">
              <a:solidFill>
                <a:schemeClr val="accent1">
                  <a:lumMod val="75000"/>
                </a:schemeClr>
              </a:solidFill>
            </a:rPr>
            <a:t>tiếp</a:t>
          </a:r>
          <a:endParaRPr lang="en-US" sz="3000" kern="1200" dirty="0">
            <a:solidFill>
              <a:schemeClr val="accent1">
                <a:lumMod val="75000"/>
              </a:schemeClr>
            </a:solidFill>
          </a:endParaRPr>
        </a:p>
      </dsp:txBody>
      <dsp:txXfrm>
        <a:off x="2417598" y="81826"/>
        <a:ext cx="1717919" cy="833042"/>
      </dsp:txXfrm>
    </dsp:sp>
    <dsp:sp modelId="{728F8D7E-5265-4E86-A6DB-18A99EB13398}">
      <dsp:nvSpPr>
        <dsp:cNvPr id="0" name=""/>
        <dsp:cNvSpPr/>
      </dsp:nvSpPr>
      <dsp:spPr>
        <a:xfrm>
          <a:off x="2568657" y="940786"/>
          <a:ext cx="176975" cy="608936"/>
        </a:xfrm>
        <a:custGeom>
          <a:avLst/>
          <a:gdLst/>
          <a:ahLst/>
          <a:cxnLst/>
          <a:rect l="0" t="0" r="0" b="0"/>
          <a:pathLst>
            <a:path>
              <a:moveTo>
                <a:pt x="0" y="0"/>
              </a:moveTo>
              <a:lnTo>
                <a:pt x="0" y="608936"/>
              </a:lnTo>
              <a:lnTo>
                <a:pt x="176975" y="608936"/>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BF86C-DDD5-4B97-9560-F686F2A10770}">
      <dsp:nvSpPr>
        <dsp:cNvPr id="0" name=""/>
        <dsp:cNvSpPr/>
      </dsp:nvSpPr>
      <dsp:spPr>
        <a:xfrm>
          <a:off x="2745632" y="1107284"/>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Chiến</a:t>
          </a:r>
          <a:r>
            <a:rPr lang="en-US" sz="1500" kern="1200" dirty="0"/>
            <a:t> </a:t>
          </a:r>
          <a:r>
            <a:rPr lang="en-US" sz="1500" kern="1200" dirty="0" err="1"/>
            <a:t>tranh</a:t>
          </a:r>
          <a:endParaRPr lang="en-US" sz="1500" kern="1200" dirty="0"/>
        </a:p>
      </dsp:txBody>
      <dsp:txXfrm>
        <a:off x="2771549" y="1133201"/>
        <a:ext cx="1363968" cy="833042"/>
      </dsp:txXfrm>
    </dsp:sp>
    <dsp:sp modelId="{DC6E56C1-98C5-4800-83ED-FAA2DD1E8E60}">
      <dsp:nvSpPr>
        <dsp:cNvPr id="0" name=""/>
        <dsp:cNvSpPr/>
      </dsp:nvSpPr>
      <dsp:spPr>
        <a:xfrm>
          <a:off x="2568657" y="940786"/>
          <a:ext cx="176975" cy="1715032"/>
        </a:xfrm>
        <a:custGeom>
          <a:avLst/>
          <a:gdLst/>
          <a:ahLst/>
          <a:cxnLst/>
          <a:rect l="0" t="0" r="0" b="0"/>
          <a:pathLst>
            <a:path>
              <a:moveTo>
                <a:pt x="0" y="0"/>
              </a:moveTo>
              <a:lnTo>
                <a:pt x="0" y="1715032"/>
              </a:lnTo>
              <a:lnTo>
                <a:pt x="176975" y="171503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8C0AE-BD93-4F4F-825D-B625FDCB1C1B}">
      <dsp:nvSpPr>
        <dsp:cNvPr id="0" name=""/>
        <dsp:cNvSpPr/>
      </dsp:nvSpPr>
      <dsp:spPr>
        <a:xfrm>
          <a:off x="2745632" y="2213380"/>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Cháy</a:t>
          </a:r>
          <a:r>
            <a:rPr lang="en-US" sz="1500" kern="1200" dirty="0"/>
            <a:t> </a:t>
          </a:r>
          <a:r>
            <a:rPr lang="en-US" sz="1500" kern="1200" dirty="0" err="1"/>
            <a:t>rừng</a:t>
          </a:r>
          <a:endParaRPr lang="en-US" sz="1500" kern="1200" dirty="0"/>
        </a:p>
      </dsp:txBody>
      <dsp:txXfrm>
        <a:off x="2771549" y="2239297"/>
        <a:ext cx="1363968" cy="833042"/>
      </dsp:txXfrm>
    </dsp:sp>
    <dsp:sp modelId="{430A888F-00AD-458A-9CC6-3BF9DE28F058}">
      <dsp:nvSpPr>
        <dsp:cNvPr id="0" name=""/>
        <dsp:cNvSpPr/>
      </dsp:nvSpPr>
      <dsp:spPr>
        <a:xfrm>
          <a:off x="2568657" y="940786"/>
          <a:ext cx="176975" cy="2821128"/>
        </a:xfrm>
        <a:custGeom>
          <a:avLst/>
          <a:gdLst/>
          <a:ahLst/>
          <a:cxnLst/>
          <a:rect l="0" t="0" r="0" b="0"/>
          <a:pathLst>
            <a:path>
              <a:moveTo>
                <a:pt x="0" y="0"/>
              </a:moveTo>
              <a:lnTo>
                <a:pt x="0" y="2821128"/>
              </a:lnTo>
              <a:lnTo>
                <a:pt x="176975" y="282112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4C11F-971C-41F4-8716-52F18E6F6A21}">
      <dsp:nvSpPr>
        <dsp:cNvPr id="0" name=""/>
        <dsp:cNvSpPr/>
      </dsp:nvSpPr>
      <dsp:spPr>
        <a:xfrm>
          <a:off x="2745632" y="3319476"/>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Xây</a:t>
          </a:r>
          <a:r>
            <a:rPr lang="en-US" sz="1500" kern="1200" dirty="0"/>
            <a:t> </a:t>
          </a:r>
          <a:r>
            <a:rPr lang="en-US" sz="1500" kern="1200" dirty="0" err="1"/>
            <a:t>dựng</a:t>
          </a:r>
          <a:r>
            <a:rPr lang="en-US" sz="1500" kern="1200" dirty="0"/>
            <a:t> </a:t>
          </a:r>
          <a:r>
            <a:rPr lang="en-US" sz="1500" kern="1200" dirty="0" err="1"/>
            <a:t>cơ</a:t>
          </a:r>
          <a:r>
            <a:rPr lang="en-US" sz="1500" kern="1200" dirty="0"/>
            <a:t> </a:t>
          </a:r>
          <a:r>
            <a:rPr lang="en-US" sz="1500" kern="1200" dirty="0" err="1"/>
            <a:t>sở</a:t>
          </a:r>
          <a:r>
            <a:rPr lang="en-US" sz="1500" kern="1200" dirty="0"/>
            <a:t> </a:t>
          </a:r>
          <a:r>
            <a:rPr lang="en-US" sz="1500" kern="1200" dirty="0" err="1"/>
            <a:t>hạ</a:t>
          </a:r>
          <a:r>
            <a:rPr lang="en-US" sz="1500" kern="1200" dirty="0"/>
            <a:t> </a:t>
          </a:r>
          <a:r>
            <a:rPr lang="en-US" sz="1500" kern="1200" dirty="0" err="1"/>
            <a:t>tầng</a:t>
          </a:r>
          <a:r>
            <a:rPr lang="en-US" sz="1500" kern="1200" dirty="0"/>
            <a:t> và </a:t>
          </a:r>
          <a:r>
            <a:rPr lang="en-US" sz="1500" kern="1200" dirty="0" err="1"/>
            <a:t>khai</a:t>
          </a:r>
          <a:r>
            <a:rPr lang="en-US" sz="1500" kern="1200" dirty="0"/>
            <a:t> </a:t>
          </a:r>
          <a:r>
            <a:rPr lang="en-US" sz="1500" kern="1200" dirty="0" err="1"/>
            <a:t>thác</a:t>
          </a:r>
          <a:r>
            <a:rPr lang="en-US" sz="1500" kern="1200" dirty="0"/>
            <a:t> quá </a:t>
          </a:r>
          <a:r>
            <a:rPr lang="en-US" sz="1500" kern="1200" dirty="0" err="1"/>
            <a:t>mức</a:t>
          </a:r>
          <a:endParaRPr lang="en-US" sz="1500" kern="1200" dirty="0"/>
        </a:p>
      </dsp:txBody>
      <dsp:txXfrm>
        <a:off x="2771549" y="3345393"/>
        <a:ext cx="1363968" cy="833042"/>
      </dsp:txXfrm>
    </dsp:sp>
    <dsp:sp modelId="{8100B78B-25D9-41A2-9CD6-9D6987FF8A31}">
      <dsp:nvSpPr>
        <dsp:cNvPr id="0" name=""/>
        <dsp:cNvSpPr/>
      </dsp:nvSpPr>
      <dsp:spPr>
        <a:xfrm>
          <a:off x="2568657" y="940786"/>
          <a:ext cx="176975" cy="3927224"/>
        </a:xfrm>
        <a:custGeom>
          <a:avLst/>
          <a:gdLst/>
          <a:ahLst/>
          <a:cxnLst/>
          <a:rect l="0" t="0" r="0" b="0"/>
          <a:pathLst>
            <a:path>
              <a:moveTo>
                <a:pt x="0" y="0"/>
              </a:moveTo>
              <a:lnTo>
                <a:pt x="0" y="3927224"/>
              </a:lnTo>
              <a:lnTo>
                <a:pt x="176975" y="392722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68C198-27D1-4F54-90D7-F79E77F5D5AE}">
      <dsp:nvSpPr>
        <dsp:cNvPr id="0" name=""/>
        <dsp:cNvSpPr/>
      </dsp:nvSpPr>
      <dsp:spPr>
        <a:xfrm>
          <a:off x="2745632" y="4425572"/>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Ô </a:t>
          </a:r>
          <a:r>
            <a:rPr lang="en-US" sz="1500" kern="1200" dirty="0" err="1"/>
            <a:t>nhiễm</a:t>
          </a:r>
          <a:r>
            <a:rPr lang="en-US" sz="1500" kern="1200" dirty="0"/>
            <a:t> </a:t>
          </a:r>
          <a:r>
            <a:rPr lang="en-US" sz="1500" kern="1200" dirty="0" err="1"/>
            <a:t>môi</a:t>
          </a:r>
          <a:r>
            <a:rPr lang="en-US" sz="1500" kern="1200" dirty="0"/>
            <a:t> </a:t>
          </a:r>
          <a:r>
            <a:rPr lang="en-US" sz="1500" kern="1200" dirty="0" err="1"/>
            <a:t>trường</a:t>
          </a:r>
          <a:r>
            <a:rPr lang="en-US" sz="1500" kern="1200" dirty="0"/>
            <a:t> </a:t>
          </a:r>
          <a:r>
            <a:rPr lang="en-US" sz="1500" kern="1200" dirty="0" err="1"/>
            <a:t>nước</a:t>
          </a:r>
          <a:endParaRPr lang="en-US" sz="1500" kern="1200" dirty="0"/>
        </a:p>
      </dsp:txBody>
      <dsp:txXfrm>
        <a:off x="2771549" y="4451489"/>
        <a:ext cx="1363968" cy="833042"/>
      </dsp:txXfrm>
    </dsp:sp>
    <dsp:sp modelId="{FE5B07EC-3CCF-407F-98D9-44592236129B}">
      <dsp:nvSpPr>
        <dsp:cNvPr id="0" name=""/>
        <dsp:cNvSpPr/>
      </dsp:nvSpPr>
      <dsp:spPr>
        <a:xfrm>
          <a:off x="2568657" y="940786"/>
          <a:ext cx="176975" cy="5033320"/>
        </a:xfrm>
        <a:custGeom>
          <a:avLst/>
          <a:gdLst/>
          <a:ahLst/>
          <a:cxnLst/>
          <a:rect l="0" t="0" r="0" b="0"/>
          <a:pathLst>
            <a:path>
              <a:moveTo>
                <a:pt x="0" y="0"/>
              </a:moveTo>
              <a:lnTo>
                <a:pt x="0" y="5033320"/>
              </a:lnTo>
              <a:lnTo>
                <a:pt x="176975" y="5033320"/>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F60239-77F5-48B7-84DC-9B5DBDB50E38}">
      <dsp:nvSpPr>
        <dsp:cNvPr id="0" name=""/>
        <dsp:cNvSpPr/>
      </dsp:nvSpPr>
      <dsp:spPr>
        <a:xfrm>
          <a:off x="2745632" y="5531668"/>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Di </a:t>
          </a:r>
          <a:r>
            <a:rPr lang="en-US" sz="1500" kern="1200" dirty="0" err="1"/>
            <a:t>nhập</a:t>
          </a:r>
          <a:r>
            <a:rPr lang="en-US" sz="1500" kern="1200" dirty="0"/>
            <a:t> và </a:t>
          </a:r>
          <a:r>
            <a:rPr lang="en-US" sz="1500" kern="1200" dirty="0" err="1"/>
            <a:t>xâm</a:t>
          </a:r>
          <a:r>
            <a:rPr lang="en-US" sz="1500" kern="1200" dirty="0"/>
            <a:t> </a:t>
          </a:r>
          <a:r>
            <a:rPr lang="en-US" sz="1500" kern="1200" dirty="0" err="1"/>
            <a:t>lấn</a:t>
          </a:r>
          <a:r>
            <a:rPr lang="en-US" sz="1500" kern="1200" dirty="0"/>
            <a:t> </a:t>
          </a:r>
          <a:r>
            <a:rPr lang="en-US" sz="1500" kern="1200" dirty="0" err="1"/>
            <a:t>của</a:t>
          </a:r>
          <a:r>
            <a:rPr lang="en-US" sz="1500" kern="1200" dirty="0"/>
            <a:t> </a:t>
          </a:r>
          <a:r>
            <a:rPr lang="en-US" sz="1500" kern="1200" dirty="0" err="1"/>
            <a:t>sinh</a:t>
          </a:r>
          <a:r>
            <a:rPr lang="en-US" sz="1500" kern="1200" dirty="0"/>
            <a:t> </a:t>
          </a:r>
          <a:r>
            <a:rPr lang="en-US" sz="1500" kern="1200" dirty="0" err="1"/>
            <a:t>vật</a:t>
          </a:r>
          <a:r>
            <a:rPr lang="en-US" sz="1500" kern="1200" dirty="0"/>
            <a:t> </a:t>
          </a:r>
          <a:r>
            <a:rPr lang="en-US" sz="1500" kern="1200" dirty="0" err="1"/>
            <a:t>lạ</a:t>
          </a:r>
          <a:endParaRPr lang="en-US" sz="1500" kern="1200" dirty="0"/>
        </a:p>
      </dsp:txBody>
      <dsp:txXfrm>
        <a:off x="2771549" y="5557585"/>
        <a:ext cx="1363968" cy="833042"/>
      </dsp:txXfrm>
    </dsp:sp>
    <dsp:sp modelId="{0C76298A-8C74-4AE3-B475-4AD25793BDC1}">
      <dsp:nvSpPr>
        <dsp:cNvPr id="0" name=""/>
        <dsp:cNvSpPr/>
      </dsp:nvSpPr>
      <dsp:spPr>
        <a:xfrm>
          <a:off x="5375610" y="0"/>
          <a:ext cx="1769753" cy="884876"/>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err="1">
              <a:solidFill>
                <a:schemeClr val="accent1">
                  <a:lumMod val="75000"/>
                </a:schemeClr>
              </a:solidFill>
            </a:rPr>
            <a:t>Gián</a:t>
          </a:r>
          <a:r>
            <a:rPr lang="en-US" sz="3000" kern="1200" dirty="0">
              <a:solidFill>
                <a:schemeClr val="accent1">
                  <a:lumMod val="75000"/>
                </a:schemeClr>
              </a:solidFill>
            </a:rPr>
            <a:t> </a:t>
          </a:r>
          <a:r>
            <a:rPr lang="en-US" sz="3000" kern="1200" dirty="0" err="1">
              <a:solidFill>
                <a:schemeClr val="accent1">
                  <a:lumMod val="75000"/>
                </a:schemeClr>
              </a:solidFill>
            </a:rPr>
            <a:t>tiếp</a:t>
          </a:r>
          <a:endParaRPr lang="en-US" sz="3000" kern="1200" dirty="0">
            <a:solidFill>
              <a:schemeClr val="accent1">
                <a:lumMod val="75000"/>
              </a:schemeClr>
            </a:solidFill>
          </a:endParaRPr>
        </a:p>
      </dsp:txBody>
      <dsp:txXfrm>
        <a:off x="5401527" y="25917"/>
        <a:ext cx="1717919" cy="833042"/>
      </dsp:txXfrm>
    </dsp:sp>
    <dsp:sp modelId="{05D59604-FDAD-4466-AF0E-2BDEF05CA242}">
      <dsp:nvSpPr>
        <dsp:cNvPr id="0" name=""/>
        <dsp:cNvSpPr/>
      </dsp:nvSpPr>
      <dsp:spPr>
        <a:xfrm>
          <a:off x="5552585" y="884876"/>
          <a:ext cx="153377" cy="674084"/>
        </a:xfrm>
        <a:custGeom>
          <a:avLst/>
          <a:gdLst/>
          <a:ahLst/>
          <a:cxnLst/>
          <a:rect l="0" t="0" r="0" b="0"/>
          <a:pathLst>
            <a:path>
              <a:moveTo>
                <a:pt x="0" y="0"/>
              </a:moveTo>
              <a:lnTo>
                <a:pt x="0" y="674084"/>
              </a:lnTo>
              <a:lnTo>
                <a:pt x="153377" y="67408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507988-415A-47E2-A955-4C3D8E448080}">
      <dsp:nvSpPr>
        <dsp:cNvPr id="0" name=""/>
        <dsp:cNvSpPr/>
      </dsp:nvSpPr>
      <dsp:spPr>
        <a:xfrm>
          <a:off x="5705962" y="1116522"/>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Mất</a:t>
          </a:r>
          <a:r>
            <a:rPr lang="en-US" sz="1500" kern="1200" dirty="0"/>
            <a:t> và </a:t>
          </a:r>
          <a:r>
            <a:rPr lang="en-US" sz="1500" kern="1200" dirty="0" err="1"/>
            <a:t>phá</a:t>
          </a:r>
          <a:r>
            <a:rPr lang="en-US" sz="1500" kern="1200" dirty="0"/>
            <a:t> </a:t>
          </a:r>
          <a:r>
            <a:rPr lang="en-US" sz="1500" kern="1200" dirty="0" err="1"/>
            <a:t>hủy</a:t>
          </a:r>
          <a:r>
            <a:rPr lang="en-US" sz="1500" kern="1200" dirty="0"/>
            <a:t> </a:t>
          </a:r>
          <a:r>
            <a:rPr lang="en-US" sz="1500" kern="1200" dirty="0" err="1"/>
            <a:t>nơi</a:t>
          </a:r>
          <a:r>
            <a:rPr lang="en-US" sz="1500" kern="1200" dirty="0"/>
            <a:t> </a:t>
          </a:r>
          <a:r>
            <a:rPr lang="en-US" sz="1500" kern="1200" dirty="0" err="1"/>
            <a:t>cư</a:t>
          </a:r>
          <a:r>
            <a:rPr lang="en-US" sz="1500" kern="1200" dirty="0"/>
            <a:t> </a:t>
          </a:r>
          <a:r>
            <a:rPr lang="en-US" sz="1500" kern="1200" dirty="0" err="1"/>
            <a:t>trú</a:t>
          </a:r>
          <a:endParaRPr lang="en-US" sz="1500" kern="1200" dirty="0"/>
        </a:p>
      </dsp:txBody>
      <dsp:txXfrm>
        <a:off x="5731879" y="1142439"/>
        <a:ext cx="1363968" cy="833042"/>
      </dsp:txXfrm>
    </dsp:sp>
    <dsp:sp modelId="{EFF130D5-8874-48D4-BE8F-5AE564EE5AF1}">
      <dsp:nvSpPr>
        <dsp:cNvPr id="0" name=""/>
        <dsp:cNvSpPr/>
      </dsp:nvSpPr>
      <dsp:spPr>
        <a:xfrm>
          <a:off x="5552585" y="884876"/>
          <a:ext cx="162622" cy="1743236"/>
        </a:xfrm>
        <a:custGeom>
          <a:avLst/>
          <a:gdLst/>
          <a:ahLst/>
          <a:cxnLst/>
          <a:rect l="0" t="0" r="0" b="0"/>
          <a:pathLst>
            <a:path>
              <a:moveTo>
                <a:pt x="0" y="0"/>
              </a:moveTo>
              <a:lnTo>
                <a:pt x="0" y="1743236"/>
              </a:lnTo>
              <a:lnTo>
                <a:pt x="162622" y="1743236"/>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BD2F2D-0996-4D68-8DDC-E744CAAE7179}">
      <dsp:nvSpPr>
        <dsp:cNvPr id="0" name=""/>
        <dsp:cNvSpPr/>
      </dsp:nvSpPr>
      <dsp:spPr>
        <a:xfrm>
          <a:off x="5715208" y="2185675"/>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Sự</a:t>
          </a:r>
          <a:r>
            <a:rPr lang="en-US" sz="1500" kern="1200" dirty="0"/>
            <a:t> </a:t>
          </a:r>
          <a:r>
            <a:rPr lang="en-US" sz="1500" kern="1200" dirty="0" err="1"/>
            <a:t>gia</a:t>
          </a:r>
          <a:r>
            <a:rPr lang="en-US" sz="1500" kern="1200" dirty="0"/>
            <a:t> </a:t>
          </a:r>
          <a:r>
            <a:rPr lang="en-US" sz="1500" kern="1200" dirty="0" err="1"/>
            <a:t>tăng</a:t>
          </a:r>
          <a:r>
            <a:rPr lang="en-US" sz="1500" kern="1200" dirty="0"/>
            <a:t> </a:t>
          </a:r>
          <a:r>
            <a:rPr lang="en-US" sz="1500" kern="1200" dirty="0" err="1"/>
            <a:t>dân</a:t>
          </a:r>
          <a:r>
            <a:rPr lang="en-US" sz="1500" kern="1200" dirty="0"/>
            <a:t> </a:t>
          </a:r>
          <a:r>
            <a:rPr lang="en-US" sz="1500" kern="1200" dirty="0" err="1"/>
            <a:t>số</a:t>
          </a:r>
          <a:r>
            <a:rPr lang="en-US" sz="1500" kern="1200" dirty="0"/>
            <a:t> và di </a:t>
          </a:r>
          <a:r>
            <a:rPr lang="en-US" sz="1500" kern="1200" dirty="0" err="1"/>
            <a:t>cư</a:t>
          </a:r>
          <a:endParaRPr lang="en-US" sz="1500" kern="1200" dirty="0"/>
        </a:p>
      </dsp:txBody>
      <dsp:txXfrm>
        <a:off x="5741125" y="2211592"/>
        <a:ext cx="1363968" cy="833042"/>
      </dsp:txXfrm>
    </dsp:sp>
    <dsp:sp modelId="{FD70BCFC-ED30-4824-AF4A-64ADE862528E}">
      <dsp:nvSpPr>
        <dsp:cNvPr id="0" name=""/>
        <dsp:cNvSpPr/>
      </dsp:nvSpPr>
      <dsp:spPr>
        <a:xfrm>
          <a:off x="5552585" y="884876"/>
          <a:ext cx="181098" cy="2840094"/>
        </a:xfrm>
        <a:custGeom>
          <a:avLst/>
          <a:gdLst/>
          <a:ahLst/>
          <a:cxnLst/>
          <a:rect l="0" t="0" r="0" b="0"/>
          <a:pathLst>
            <a:path>
              <a:moveTo>
                <a:pt x="0" y="0"/>
              </a:moveTo>
              <a:lnTo>
                <a:pt x="0" y="2840094"/>
              </a:lnTo>
              <a:lnTo>
                <a:pt x="181098" y="284009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1F66C5-F98D-4E8D-B652-A66EE32CCC3B}">
      <dsp:nvSpPr>
        <dsp:cNvPr id="0" name=""/>
        <dsp:cNvSpPr/>
      </dsp:nvSpPr>
      <dsp:spPr>
        <a:xfrm>
          <a:off x="5733684" y="3282532"/>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Biến</a:t>
          </a:r>
          <a:r>
            <a:rPr lang="en-US" sz="1500" kern="1200" dirty="0"/>
            <a:t> </a:t>
          </a:r>
          <a:r>
            <a:rPr lang="en-US" sz="1500" kern="1200" dirty="0" err="1"/>
            <a:t>đổi</a:t>
          </a:r>
          <a:r>
            <a:rPr lang="en-US" sz="1500" kern="1200" dirty="0"/>
            <a:t> </a:t>
          </a:r>
          <a:r>
            <a:rPr lang="en-US" sz="1500" kern="1200" dirty="0" err="1"/>
            <a:t>khí</a:t>
          </a:r>
          <a:r>
            <a:rPr lang="en-US" sz="1500" kern="1200" dirty="0"/>
            <a:t> </a:t>
          </a:r>
          <a:r>
            <a:rPr lang="en-US" sz="1500" kern="1200" dirty="0" err="1"/>
            <a:t>hậu</a:t>
          </a:r>
          <a:r>
            <a:rPr lang="en-US" sz="1500" kern="1200" dirty="0"/>
            <a:t> </a:t>
          </a:r>
          <a:r>
            <a:rPr lang="en-US" sz="1500" kern="1200" dirty="0" err="1"/>
            <a:t>toàn</a:t>
          </a:r>
          <a:r>
            <a:rPr lang="en-US" sz="1500" kern="1200" dirty="0"/>
            <a:t> </a:t>
          </a:r>
          <a:r>
            <a:rPr lang="en-US" sz="1500" kern="1200" dirty="0" err="1"/>
            <a:t>cầu</a:t>
          </a:r>
          <a:endParaRPr lang="en-US" sz="1500" kern="1200" dirty="0"/>
        </a:p>
      </dsp:txBody>
      <dsp:txXfrm>
        <a:off x="5759601" y="3308449"/>
        <a:ext cx="1363968" cy="833042"/>
      </dsp:txXfrm>
    </dsp:sp>
    <dsp:sp modelId="{3D92E8E6-15B5-4FCF-97A7-8D3C2ECEF07C}">
      <dsp:nvSpPr>
        <dsp:cNvPr id="0" name=""/>
        <dsp:cNvSpPr/>
      </dsp:nvSpPr>
      <dsp:spPr>
        <a:xfrm>
          <a:off x="5552585" y="884876"/>
          <a:ext cx="218037" cy="4001610"/>
        </a:xfrm>
        <a:custGeom>
          <a:avLst/>
          <a:gdLst/>
          <a:ahLst/>
          <a:cxnLst/>
          <a:rect l="0" t="0" r="0" b="0"/>
          <a:pathLst>
            <a:path>
              <a:moveTo>
                <a:pt x="0" y="0"/>
              </a:moveTo>
              <a:lnTo>
                <a:pt x="0" y="4001610"/>
              </a:lnTo>
              <a:lnTo>
                <a:pt x="218037" y="4001610"/>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280AC4-D043-47B4-B86D-9830474F5514}">
      <dsp:nvSpPr>
        <dsp:cNvPr id="0" name=""/>
        <dsp:cNvSpPr/>
      </dsp:nvSpPr>
      <dsp:spPr>
        <a:xfrm>
          <a:off x="5770622" y="4444048"/>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Sự</a:t>
          </a:r>
          <a:r>
            <a:rPr lang="en-US" sz="1500" kern="1200" dirty="0"/>
            <a:t> </a:t>
          </a:r>
          <a:r>
            <a:rPr lang="en-US" sz="1500" kern="1200" dirty="0" err="1"/>
            <a:t>nghèo</a:t>
          </a:r>
          <a:r>
            <a:rPr lang="en-US" sz="1500" kern="1200" dirty="0"/>
            <a:t> </a:t>
          </a:r>
          <a:r>
            <a:rPr lang="en-US" sz="1500" kern="1200" dirty="0" err="1"/>
            <a:t>đói</a:t>
          </a:r>
          <a:endParaRPr lang="en-US" sz="1500" kern="1200" dirty="0"/>
        </a:p>
      </dsp:txBody>
      <dsp:txXfrm>
        <a:off x="5796539" y="4469965"/>
        <a:ext cx="1363968" cy="833042"/>
      </dsp:txXfrm>
    </dsp:sp>
    <dsp:sp modelId="{05A48C6C-62F7-4D0A-B147-8C05E7D279FF}">
      <dsp:nvSpPr>
        <dsp:cNvPr id="0" name=""/>
        <dsp:cNvSpPr/>
      </dsp:nvSpPr>
      <dsp:spPr>
        <a:xfrm>
          <a:off x="5552585" y="884876"/>
          <a:ext cx="181098" cy="5090418"/>
        </a:xfrm>
        <a:custGeom>
          <a:avLst/>
          <a:gdLst/>
          <a:ahLst/>
          <a:cxnLst/>
          <a:rect l="0" t="0" r="0" b="0"/>
          <a:pathLst>
            <a:path>
              <a:moveTo>
                <a:pt x="0" y="0"/>
              </a:moveTo>
              <a:lnTo>
                <a:pt x="0" y="5090418"/>
              </a:lnTo>
              <a:lnTo>
                <a:pt x="181098" y="509041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586B08-5CC6-4BD5-83FD-2EDA79E080B0}">
      <dsp:nvSpPr>
        <dsp:cNvPr id="0" name=""/>
        <dsp:cNvSpPr/>
      </dsp:nvSpPr>
      <dsp:spPr>
        <a:xfrm>
          <a:off x="5733684" y="5532857"/>
          <a:ext cx="1415802" cy="884876"/>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err="1"/>
            <a:t>Chính</a:t>
          </a:r>
          <a:r>
            <a:rPr lang="en-US" sz="1500" kern="1200" dirty="0"/>
            <a:t> </a:t>
          </a:r>
          <a:r>
            <a:rPr lang="en-US" sz="1500" kern="1200" dirty="0" err="1"/>
            <a:t>sách</a:t>
          </a:r>
          <a:r>
            <a:rPr lang="en-US" sz="1500" kern="1200" dirty="0"/>
            <a:t> </a:t>
          </a:r>
          <a:r>
            <a:rPr lang="en-US" sz="1500" kern="1200" dirty="0" err="1"/>
            <a:t>kinh</a:t>
          </a:r>
          <a:r>
            <a:rPr lang="en-US" sz="1500" kern="1200" dirty="0"/>
            <a:t> </a:t>
          </a:r>
          <a:r>
            <a:rPr lang="en-US" sz="1500" kern="1200" dirty="0" err="1"/>
            <a:t>tế</a:t>
          </a:r>
          <a:r>
            <a:rPr lang="en-US" sz="1500" kern="1200" dirty="0"/>
            <a:t> </a:t>
          </a:r>
          <a:r>
            <a:rPr lang="en-US" sz="1500" kern="1200" dirty="0" err="1"/>
            <a:t>vĩ</a:t>
          </a:r>
          <a:r>
            <a:rPr lang="en-US" sz="1500" kern="1200" dirty="0"/>
            <a:t> </a:t>
          </a:r>
          <a:r>
            <a:rPr lang="en-US" sz="1500" kern="1200" dirty="0" err="1"/>
            <a:t>mô</a:t>
          </a:r>
          <a:endParaRPr lang="en-US" sz="1500" kern="1200" dirty="0"/>
        </a:p>
      </dsp:txBody>
      <dsp:txXfrm>
        <a:off x="5759601" y="5558774"/>
        <a:ext cx="1363968" cy="833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50438-4725-4B83-8582-95E57F560D33}">
      <dsp:nvSpPr>
        <dsp:cNvPr id="0" name=""/>
        <dsp:cNvSpPr/>
      </dsp:nvSpPr>
      <dsp:spPr>
        <a:xfrm>
          <a:off x="0" y="0"/>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Xây</a:t>
          </a:r>
          <a:r>
            <a:rPr lang="en-US" sz="1900" kern="1200" dirty="0"/>
            <a:t> </a:t>
          </a:r>
          <a:r>
            <a:rPr lang="en-US" sz="1900" kern="1200" dirty="0" err="1"/>
            <a:t>dựng</a:t>
          </a:r>
          <a:r>
            <a:rPr lang="en-US" sz="1900" kern="1200" dirty="0"/>
            <a:t> </a:t>
          </a:r>
          <a:r>
            <a:rPr lang="en-US" sz="1900" kern="1200" dirty="0" err="1"/>
            <a:t>các</a:t>
          </a:r>
          <a:r>
            <a:rPr lang="en-US" sz="1900" kern="1200" dirty="0"/>
            <a:t> </a:t>
          </a:r>
          <a:r>
            <a:rPr lang="en-US" sz="1900" kern="1200" dirty="0" err="1"/>
            <a:t>khu</a:t>
          </a:r>
          <a:r>
            <a:rPr lang="en-US" sz="1900" kern="1200" dirty="0"/>
            <a:t> </a:t>
          </a:r>
          <a:r>
            <a:rPr lang="en-US" sz="1900" kern="1200" dirty="0" err="1"/>
            <a:t>bảo</a:t>
          </a:r>
          <a:r>
            <a:rPr lang="en-US" sz="1900" kern="1200" dirty="0"/>
            <a:t> </a:t>
          </a:r>
          <a:r>
            <a:rPr lang="en-US" sz="1900" kern="1200" dirty="0" err="1"/>
            <a:t>tồn</a:t>
          </a:r>
          <a:r>
            <a:rPr lang="en-US" sz="1900" kern="1200" dirty="0"/>
            <a:t> </a:t>
          </a:r>
          <a:r>
            <a:rPr lang="en-US" sz="1900" kern="1200" dirty="0" err="1"/>
            <a:t>đa</a:t>
          </a:r>
          <a:r>
            <a:rPr lang="en-US" sz="1900" kern="1200" dirty="0"/>
            <a:t> </a:t>
          </a:r>
          <a:r>
            <a:rPr lang="en-US" sz="1900" kern="1200" dirty="0" err="1"/>
            <a:t>dạng</a:t>
          </a:r>
          <a:r>
            <a:rPr lang="en-US" sz="1900" kern="1200" dirty="0"/>
            <a:t> </a:t>
          </a:r>
          <a:r>
            <a:rPr lang="en-US" sz="1900" kern="1200" dirty="0" err="1"/>
            <a:t>sinh</a:t>
          </a:r>
          <a:r>
            <a:rPr lang="en-US" sz="1900" kern="1200" dirty="0"/>
            <a:t> học </a:t>
          </a:r>
          <a:r>
            <a:rPr lang="en-US" sz="1900" kern="1200" dirty="0" err="1"/>
            <a:t>Việt</a:t>
          </a:r>
          <a:r>
            <a:rPr lang="en-US" sz="1900" kern="1200" dirty="0"/>
            <a:t> </a:t>
          </a:r>
        </a:p>
      </dsp:txBody>
      <dsp:txXfrm>
        <a:off x="1670805" y="0"/>
        <a:ext cx="6335141" cy="696160"/>
      </dsp:txXfrm>
    </dsp:sp>
    <dsp:sp modelId="{11DE03F0-6B1F-42C2-95B9-D4A2714123B7}">
      <dsp:nvSpPr>
        <dsp:cNvPr id="0" name=""/>
        <dsp:cNvSpPr/>
      </dsp:nvSpPr>
      <dsp:spPr>
        <a:xfrm>
          <a:off x="69616" y="69616"/>
          <a:ext cx="1601189" cy="55692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E00346-9966-44D6-8A5C-544C8BD81816}">
      <dsp:nvSpPr>
        <dsp:cNvPr id="0" name=""/>
        <dsp:cNvSpPr/>
      </dsp:nvSpPr>
      <dsp:spPr>
        <a:xfrm>
          <a:off x="0" y="765776"/>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Xây</a:t>
          </a:r>
          <a:r>
            <a:rPr lang="en-US" sz="1900" kern="1200" dirty="0"/>
            <a:t> </a:t>
          </a:r>
          <a:r>
            <a:rPr lang="en-US" sz="1900" kern="1200" dirty="0" err="1"/>
            <a:t>dựng</a:t>
          </a:r>
          <a:r>
            <a:rPr lang="en-US" sz="1900" kern="1200" dirty="0"/>
            <a:t> </a:t>
          </a:r>
          <a:r>
            <a:rPr lang="en-US" sz="1900" kern="1200" dirty="0" err="1"/>
            <a:t>vành</a:t>
          </a:r>
          <a:r>
            <a:rPr lang="en-US" sz="1900" kern="1200" dirty="0"/>
            <a:t> </a:t>
          </a:r>
          <a:r>
            <a:rPr lang="en-US" sz="1900" kern="1200" dirty="0" err="1"/>
            <a:t>đai</a:t>
          </a:r>
          <a:r>
            <a:rPr lang="en-US" sz="1900" kern="1200" dirty="0"/>
            <a:t> </a:t>
          </a:r>
          <a:r>
            <a:rPr lang="en-US" sz="1900" kern="1200" dirty="0" err="1"/>
            <a:t>khu</a:t>
          </a:r>
          <a:r>
            <a:rPr lang="en-US" sz="1900" kern="1200" dirty="0"/>
            <a:t> </a:t>
          </a:r>
          <a:r>
            <a:rPr lang="en-US" sz="1900" kern="1200" dirty="0" err="1"/>
            <a:t>đô</a:t>
          </a:r>
          <a:r>
            <a:rPr lang="en-US" sz="1900" kern="1200" dirty="0"/>
            <a:t> </a:t>
          </a:r>
          <a:r>
            <a:rPr lang="en-US" sz="1900" kern="1200" dirty="0" err="1"/>
            <a:t>thị</a:t>
          </a:r>
          <a:r>
            <a:rPr lang="en-US" sz="1900" kern="1200" dirty="0"/>
            <a:t>, </a:t>
          </a:r>
          <a:r>
            <a:rPr lang="en-US" sz="1900" kern="1200" dirty="0" err="1"/>
            <a:t>làng</a:t>
          </a:r>
          <a:r>
            <a:rPr lang="en-US" sz="1900" kern="1200" dirty="0"/>
            <a:t> </a:t>
          </a:r>
          <a:r>
            <a:rPr lang="en-US" sz="1900" kern="1200" dirty="0" err="1"/>
            <a:t>bản</a:t>
          </a:r>
          <a:endParaRPr lang="en-US" sz="1900" kern="1200" dirty="0"/>
        </a:p>
      </dsp:txBody>
      <dsp:txXfrm>
        <a:off x="1670805" y="765776"/>
        <a:ext cx="6335141" cy="696160"/>
      </dsp:txXfrm>
    </dsp:sp>
    <dsp:sp modelId="{7B5FEA53-009B-472F-9C6A-2CC75859CDD7}">
      <dsp:nvSpPr>
        <dsp:cNvPr id="0" name=""/>
        <dsp:cNvSpPr/>
      </dsp:nvSpPr>
      <dsp:spPr>
        <a:xfrm>
          <a:off x="69616" y="835392"/>
          <a:ext cx="1601189" cy="556928"/>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9000" b="-49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524CBF-8D6D-4641-906F-2B7E29E49E7C}">
      <dsp:nvSpPr>
        <dsp:cNvPr id="0" name=""/>
        <dsp:cNvSpPr/>
      </dsp:nvSpPr>
      <dsp:spPr>
        <a:xfrm>
          <a:off x="0" y="1532269"/>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Kiểm </a:t>
          </a:r>
          <a:r>
            <a:rPr lang="en-US" sz="1900" kern="1200" dirty="0" err="1"/>
            <a:t>soát</a:t>
          </a:r>
          <a:r>
            <a:rPr lang="en-US" sz="1900" kern="1200" dirty="0"/>
            <a:t> </a:t>
          </a:r>
          <a:r>
            <a:rPr lang="en-US" sz="1900" kern="1200" dirty="0" err="1"/>
            <a:t>chặt</a:t>
          </a:r>
          <a:r>
            <a:rPr lang="en-US" sz="1900" kern="1200" dirty="0"/>
            <a:t> </a:t>
          </a:r>
          <a:r>
            <a:rPr lang="en-US" sz="1900" kern="1200" dirty="0" err="1"/>
            <a:t>chẽ</a:t>
          </a:r>
          <a:r>
            <a:rPr lang="en-US" sz="1900" kern="1200" dirty="0"/>
            <a:t> </a:t>
          </a:r>
          <a:r>
            <a:rPr lang="en-US" sz="1900" kern="1200" dirty="0" err="1"/>
            <a:t>những</a:t>
          </a:r>
          <a:r>
            <a:rPr lang="en-US" sz="1900" kern="1200" dirty="0"/>
            <a:t> </a:t>
          </a:r>
          <a:r>
            <a:rPr lang="en-US" sz="1900" kern="1200" dirty="0" err="1"/>
            <a:t>cây</a:t>
          </a:r>
          <a:r>
            <a:rPr lang="en-US" sz="1900" kern="1200" dirty="0"/>
            <a:t> con </a:t>
          </a:r>
          <a:r>
            <a:rPr lang="en-US" sz="1900" kern="1200" dirty="0" err="1"/>
            <a:t>biến</a:t>
          </a:r>
          <a:r>
            <a:rPr lang="en-US" sz="1900" kern="1200" dirty="0"/>
            <a:t> </a:t>
          </a:r>
          <a:r>
            <a:rPr lang="en-US" sz="1900" kern="1200" dirty="0" err="1"/>
            <a:t>đổi</a:t>
          </a:r>
          <a:r>
            <a:rPr lang="en-US" sz="1900" kern="1200" dirty="0"/>
            <a:t> gen</a:t>
          </a:r>
        </a:p>
      </dsp:txBody>
      <dsp:txXfrm>
        <a:off x="1670805" y="1532269"/>
        <a:ext cx="6335141" cy="696160"/>
      </dsp:txXfrm>
    </dsp:sp>
    <dsp:sp modelId="{CB9ADA72-D2E0-471C-90B0-CA260DEA168E}">
      <dsp:nvSpPr>
        <dsp:cNvPr id="0" name=""/>
        <dsp:cNvSpPr/>
      </dsp:nvSpPr>
      <dsp:spPr>
        <a:xfrm>
          <a:off x="69616" y="1601168"/>
          <a:ext cx="1601189" cy="55692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7860A-6FA6-4DB8-A47C-276D580D6C19}">
      <dsp:nvSpPr>
        <dsp:cNvPr id="0" name=""/>
        <dsp:cNvSpPr/>
      </dsp:nvSpPr>
      <dsp:spPr>
        <a:xfrm>
          <a:off x="0" y="2297328"/>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Lập danh  sách và phân nhóm để quản lý theo mức độ quý hiếm, bị đe dọa tuyệt chủng</a:t>
          </a:r>
          <a:endParaRPr lang="en-US" sz="1900" kern="1200" dirty="0"/>
        </a:p>
      </dsp:txBody>
      <dsp:txXfrm>
        <a:off x="1670805" y="2297328"/>
        <a:ext cx="6335141" cy="696160"/>
      </dsp:txXfrm>
    </dsp:sp>
    <dsp:sp modelId="{1D988084-D349-426D-9864-5C24478EFDB7}">
      <dsp:nvSpPr>
        <dsp:cNvPr id="0" name=""/>
        <dsp:cNvSpPr/>
      </dsp:nvSpPr>
      <dsp:spPr>
        <a:xfrm>
          <a:off x="69616" y="2366944"/>
          <a:ext cx="1601189" cy="556928"/>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62000" b="-62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BF61FF-E6E3-4B80-A6CC-89BD086D2DBE}">
      <dsp:nvSpPr>
        <dsp:cNvPr id="0" name=""/>
        <dsp:cNvSpPr/>
      </dsp:nvSpPr>
      <dsp:spPr>
        <a:xfrm>
          <a:off x="0" y="3063104"/>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Tổ</a:t>
          </a:r>
          <a:r>
            <a:rPr lang="en-US" sz="1900" kern="1200" dirty="0"/>
            <a:t> </a:t>
          </a:r>
          <a:r>
            <a:rPr lang="en-US" sz="1900" kern="1200" dirty="0" err="1"/>
            <a:t>chức</a:t>
          </a:r>
          <a:r>
            <a:rPr lang="en-US" sz="1900" kern="1200" dirty="0"/>
            <a:t> </a:t>
          </a:r>
          <a:r>
            <a:rPr lang="en-US" sz="1900" kern="1200" dirty="0" err="1"/>
            <a:t>các</a:t>
          </a:r>
          <a:r>
            <a:rPr lang="en-US" sz="1900" kern="1200" dirty="0"/>
            <a:t> </a:t>
          </a:r>
          <a:r>
            <a:rPr lang="en-US" sz="1900" kern="1200" dirty="0" err="1"/>
            <a:t>hoạt</a:t>
          </a:r>
          <a:r>
            <a:rPr lang="en-US" sz="1900" kern="1200" dirty="0"/>
            <a:t> </a:t>
          </a:r>
          <a:r>
            <a:rPr lang="en-US" sz="1900" kern="1200" dirty="0" err="1"/>
            <a:t>động</a:t>
          </a:r>
          <a:r>
            <a:rPr lang="en-US" sz="1900" kern="1200" dirty="0"/>
            <a:t> du </a:t>
          </a:r>
          <a:r>
            <a:rPr lang="en-US" sz="1900" kern="1200" dirty="0" err="1"/>
            <a:t>lịch</a:t>
          </a:r>
          <a:r>
            <a:rPr lang="en-US" sz="1900" kern="1200" dirty="0"/>
            <a:t> </a:t>
          </a:r>
          <a:r>
            <a:rPr lang="en-US" sz="1900" kern="1200" dirty="0" err="1"/>
            <a:t>thân</a:t>
          </a:r>
          <a:r>
            <a:rPr lang="en-US" sz="1900" kern="1200" dirty="0"/>
            <a:t> </a:t>
          </a:r>
          <a:r>
            <a:rPr lang="en-US" sz="1900" kern="1200" dirty="0" err="1"/>
            <a:t>thiện</a:t>
          </a:r>
          <a:r>
            <a:rPr lang="en-US" sz="1900" kern="1200" dirty="0"/>
            <a:t> </a:t>
          </a:r>
          <a:r>
            <a:rPr lang="en-US" sz="1900" kern="1200" dirty="0" err="1"/>
            <a:t>với</a:t>
          </a:r>
          <a:r>
            <a:rPr lang="en-US" sz="1900" kern="1200" dirty="0"/>
            <a:t> </a:t>
          </a:r>
          <a:r>
            <a:rPr lang="en-US" sz="1900" kern="1200" dirty="0" err="1"/>
            <a:t>môi</a:t>
          </a:r>
          <a:r>
            <a:rPr lang="en-US" sz="1900" kern="1200" dirty="0"/>
            <a:t> </a:t>
          </a:r>
          <a:r>
            <a:rPr lang="en-US" sz="1900" kern="1200" dirty="0" err="1"/>
            <a:t>trường</a:t>
          </a:r>
          <a:endParaRPr lang="en-US" sz="1900" kern="1200" dirty="0"/>
        </a:p>
      </dsp:txBody>
      <dsp:txXfrm>
        <a:off x="1670805" y="3063104"/>
        <a:ext cx="6335141" cy="696160"/>
      </dsp:txXfrm>
    </dsp:sp>
    <dsp:sp modelId="{AF9D02E3-A8A7-4DD4-BC17-9F680115F71B}">
      <dsp:nvSpPr>
        <dsp:cNvPr id="0" name=""/>
        <dsp:cNvSpPr/>
      </dsp:nvSpPr>
      <dsp:spPr>
        <a:xfrm>
          <a:off x="69616" y="3132720"/>
          <a:ext cx="1601189" cy="556928"/>
        </a:xfrm>
        <a:prstGeom prst="roundRect">
          <a:avLst>
            <a:gd name="adj" fmla="val 1000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46000" b="-46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4F3E5F-258B-4932-ABE0-5632960E4A5B}">
      <dsp:nvSpPr>
        <dsp:cNvPr id="0" name=""/>
        <dsp:cNvSpPr/>
      </dsp:nvSpPr>
      <dsp:spPr>
        <a:xfrm>
          <a:off x="0" y="3828880"/>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Tăng</a:t>
          </a:r>
          <a:r>
            <a:rPr lang="en-US" sz="1900" kern="1200" dirty="0"/>
            <a:t> </a:t>
          </a:r>
          <a:r>
            <a:rPr lang="en-US" sz="1900" kern="1200" dirty="0" err="1"/>
            <a:t>cường</a:t>
          </a:r>
          <a:r>
            <a:rPr lang="en-US" sz="1900" kern="1200" dirty="0"/>
            <a:t> </a:t>
          </a:r>
          <a:r>
            <a:rPr lang="en-US" sz="1900" kern="1200" dirty="0" err="1"/>
            <a:t>trồng</a:t>
          </a:r>
          <a:r>
            <a:rPr lang="en-US" sz="1900" kern="1200" dirty="0"/>
            <a:t> </a:t>
          </a:r>
          <a:r>
            <a:rPr lang="en-US" sz="1900" kern="1200" dirty="0" err="1"/>
            <a:t>rừng</a:t>
          </a:r>
          <a:endParaRPr lang="en-US" sz="1900" kern="1200" dirty="0"/>
        </a:p>
      </dsp:txBody>
      <dsp:txXfrm>
        <a:off x="1670805" y="3828880"/>
        <a:ext cx="6335141" cy="696160"/>
      </dsp:txXfrm>
    </dsp:sp>
    <dsp:sp modelId="{049233FC-F8D0-4A68-BAD6-F78DAA1F3C3C}">
      <dsp:nvSpPr>
        <dsp:cNvPr id="0" name=""/>
        <dsp:cNvSpPr/>
      </dsp:nvSpPr>
      <dsp:spPr>
        <a:xfrm>
          <a:off x="69616" y="3898496"/>
          <a:ext cx="1601189" cy="556928"/>
        </a:xfrm>
        <a:prstGeom prst="roundRect">
          <a:avLst>
            <a:gd name="adj" fmla="val 10000"/>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49000" b="-49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CCFB3A-B99E-492D-B7F8-BAA94DFCC445}">
      <dsp:nvSpPr>
        <dsp:cNvPr id="0" name=""/>
        <dsp:cNvSpPr/>
      </dsp:nvSpPr>
      <dsp:spPr>
        <a:xfrm>
          <a:off x="0" y="4594656"/>
          <a:ext cx="8005947" cy="696160"/>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Tiếp</a:t>
          </a:r>
          <a:r>
            <a:rPr lang="en-US" sz="1900" kern="1200" dirty="0"/>
            <a:t> </a:t>
          </a:r>
          <a:r>
            <a:rPr lang="en-US" sz="1900" kern="1200" dirty="0" err="1"/>
            <a:t>cận</a:t>
          </a:r>
          <a:r>
            <a:rPr lang="en-US" sz="1900" kern="1200" dirty="0"/>
            <a:t> </a:t>
          </a:r>
          <a:r>
            <a:rPr lang="en-US" sz="1900" kern="1200" dirty="0" err="1"/>
            <a:t>hệ</a:t>
          </a:r>
          <a:r>
            <a:rPr lang="en-US" sz="1900" kern="1200" dirty="0"/>
            <a:t> </a:t>
          </a:r>
          <a:r>
            <a:rPr lang="en-US" sz="1900" kern="1200" dirty="0" err="1"/>
            <a:t>sinh</a:t>
          </a:r>
          <a:r>
            <a:rPr lang="en-US" sz="1900" kern="1200" dirty="0"/>
            <a:t> </a:t>
          </a:r>
          <a:r>
            <a:rPr lang="en-US" sz="1900" kern="1200" dirty="0" err="1"/>
            <a:t>thái</a:t>
          </a:r>
          <a:r>
            <a:rPr lang="en-US" sz="1900" kern="1200" dirty="0"/>
            <a:t> </a:t>
          </a:r>
          <a:r>
            <a:rPr lang="en-US" sz="1900" kern="1200" dirty="0" err="1"/>
            <a:t>trong</a:t>
          </a:r>
          <a:r>
            <a:rPr lang="en-US" sz="1900" kern="1200" dirty="0"/>
            <a:t> </a:t>
          </a:r>
          <a:r>
            <a:rPr lang="en-US" sz="1900" kern="1200" dirty="0" err="1"/>
            <a:t>quản</a:t>
          </a:r>
          <a:r>
            <a:rPr lang="en-US" sz="1900" kern="1200" dirty="0"/>
            <a:t> </a:t>
          </a:r>
          <a:r>
            <a:rPr lang="en-US" sz="1900" kern="1200" dirty="0" err="1"/>
            <a:t>lý</a:t>
          </a:r>
          <a:r>
            <a:rPr lang="en-US" sz="1900" kern="1200" dirty="0"/>
            <a:t> </a:t>
          </a:r>
          <a:r>
            <a:rPr lang="en-US" sz="1900" kern="1200" dirty="0" err="1"/>
            <a:t>đa</a:t>
          </a:r>
          <a:r>
            <a:rPr lang="en-US" sz="1900" kern="1200" dirty="0"/>
            <a:t> </a:t>
          </a:r>
          <a:r>
            <a:rPr lang="en-US" sz="1900" kern="1200" dirty="0" err="1"/>
            <a:t>dạng</a:t>
          </a:r>
          <a:r>
            <a:rPr lang="en-US" sz="1900" kern="1200" dirty="0"/>
            <a:t> </a:t>
          </a:r>
          <a:r>
            <a:rPr lang="en-US" sz="1900" kern="1200" dirty="0" err="1"/>
            <a:t>sinh</a:t>
          </a:r>
          <a:r>
            <a:rPr lang="en-US" sz="1900" kern="1200" dirty="0"/>
            <a:t> học</a:t>
          </a:r>
        </a:p>
      </dsp:txBody>
      <dsp:txXfrm>
        <a:off x="1670805" y="4594656"/>
        <a:ext cx="6335141" cy="696160"/>
      </dsp:txXfrm>
    </dsp:sp>
    <dsp:sp modelId="{588FCC34-775E-46DF-9A71-34FB1CE962AD}">
      <dsp:nvSpPr>
        <dsp:cNvPr id="0" name=""/>
        <dsp:cNvSpPr/>
      </dsp:nvSpPr>
      <dsp:spPr>
        <a:xfrm>
          <a:off x="69616" y="4664272"/>
          <a:ext cx="1601189" cy="556928"/>
        </a:xfrm>
        <a:prstGeom prst="roundRect">
          <a:avLst>
            <a:gd name="adj" fmla="val 10000"/>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t="-31000" b="-31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E8DFC-C3AB-4061-BB29-AFCAC6B34C96}">
      <dsp:nvSpPr>
        <dsp:cNvPr id="0" name=""/>
        <dsp:cNvSpPr/>
      </dsp:nvSpPr>
      <dsp:spPr>
        <a:xfrm>
          <a:off x="0" y="5417203"/>
          <a:ext cx="8128000"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FEE0A6-6F4A-4F31-81FD-E2F99F5E1BF7}">
      <dsp:nvSpPr>
        <dsp:cNvPr id="0" name=""/>
        <dsp:cNvSpPr/>
      </dsp:nvSpPr>
      <dsp:spPr>
        <a:xfrm>
          <a:off x="0" y="3789797"/>
          <a:ext cx="8128000"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19DA87-E169-479F-AC38-8F3487BA60DA}">
      <dsp:nvSpPr>
        <dsp:cNvPr id="0" name=""/>
        <dsp:cNvSpPr/>
      </dsp:nvSpPr>
      <dsp:spPr>
        <a:xfrm>
          <a:off x="0" y="2162392"/>
          <a:ext cx="8128000"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B7EC16-ED7F-46D5-A7F2-787CFE90E9F3}">
      <dsp:nvSpPr>
        <dsp:cNvPr id="0" name=""/>
        <dsp:cNvSpPr/>
      </dsp:nvSpPr>
      <dsp:spPr>
        <a:xfrm>
          <a:off x="0" y="534986"/>
          <a:ext cx="8128000"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6E602-6E0B-433F-AD23-E695D2F84FBE}">
      <dsp:nvSpPr>
        <dsp:cNvPr id="0" name=""/>
        <dsp:cNvSpPr/>
      </dsp:nvSpPr>
      <dsp:spPr>
        <a:xfrm>
          <a:off x="2113279" y="1463"/>
          <a:ext cx="6014720" cy="53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r>
            <a:rPr lang="en-US" sz="1500" kern="1200" dirty="0">
              <a:hlinkClick xmlns:r="http://schemas.openxmlformats.org/officeDocument/2006/relationships" r:id="rId1"/>
            </a:rPr>
            <a:t>SỰ SUY GIẢM </a:t>
          </a:r>
          <a:r>
            <a:rPr lang="en-US" sz="1500" kern="1200" dirty="0" err="1">
              <a:hlinkClick xmlns:r="http://schemas.openxmlformats.org/officeDocument/2006/relationships" r:id="rId1"/>
            </a:rPr>
            <a:t>đa</a:t>
          </a:r>
          <a:r>
            <a:rPr lang="en-US" sz="1500" kern="1200" dirty="0">
              <a:hlinkClick xmlns:r="http://schemas.openxmlformats.org/officeDocument/2006/relationships" r:id="rId1"/>
            </a:rPr>
            <a:t> DẠNG SINH học (123docz.net)</a:t>
          </a:r>
          <a:endParaRPr lang="en-US" sz="1500" kern="1200" dirty="0"/>
        </a:p>
      </dsp:txBody>
      <dsp:txXfrm>
        <a:off x="2113279" y="1463"/>
        <a:ext cx="6014720" cy="533523"/>
      </dsp:txXfrm>
    </dsp:sp>
    <dsp:sp modelId="{034F3934-0930-43C1-8061-28644A2CC92E}">
      <dsp:nvSpPr>
        <dsp:cNvPr id="0" name=""/>
        <dsp:cNvSpPr/>
      </dsp:nvSpPr>
      <dsp:spPr>
        <a:xfrm>
          <a:off x="0" y="1463"/>
          <a:ext cx="2113280" cy="533523"/>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6049" y="27512"/>
        <a:ext cx="2061182" cy="507474"/>
      </dsp:txXfrm>
    </dsp:sp>
    <dsp:sp modelId="{4713838D-043E-414F-9669-1BE32BEFD334}">
      <dsp:nvSpPr>
        <dsp:cNvPr id="0" name=""/>
        <dsp:cNvSpPr/>
      </dsp:nvSpPr>
      <dsp:spPr>
        <a:xfrm>
          <a:off x="0" y="534986"/>
          <a:ext cx="8128000" cy="1067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266950">
            <a:lnSpc>
              <a:spcPct val="90000"/>
            </a:lnSpc>
            <a:spcBef>
              <a:spcPct val="0"/>
            </a:spcBef>
            <a:spcAft>
              <a:spcPct val="15000"/>
            </a:spcAft>
            <a:buNone/>
          </a:pPr>
          <a:r>
            <a:rPr lang="en-US" sz="5100" kern="1200" dirty="0"/>
            <a:t> </a:t>
          </a:r>
        </a:p>
      </dsp:txBody>
      <dsp:txXfrm>
        <a:off x="0" y="534986"/>
        <a:ext cx="8128000" cy="1067206"/>
      </dsp:txXfrm>
    </dsp:sp>
    <dsp:sp modelId="{698D0776-8C10-4AFD-9F58-81B7703234D0}">
      <dsp:nvSpPr>
        <dsp:cNvPr id="0" name=""/>
        <dsp:cNvSpPr/>
      </dsp:nvSpPr>
      <dsp:spPr>
        <a:xfrm>
          <a:off x="2113279" y="1628869"/>
          <a:ext cx="6014720" cy="53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r>
            <a:rPr lang="en-US" sz="1500" kern="1200" dirty="0" err="1">
              <a:hlinkClick xmlns:r="http://schemas.openxmlformats.org/officeDocument/2006/relationships" r:id="rId2"/>
            </a:rPr>
            <a:t>Nguyên</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nhân</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gây</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suy</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thoái</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Đa</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dạng</a:t>
          </a:r>
          <a:r>
            <a:rPr lang="en-US" sz="1500" kern="1200" dirty="0">
              <a:hlinkClick xmlns:r="http://schemas.openxmlformats.org/officeDocument/2006/relationships" r:id="rId2"/>
            </a:rPr>
            <a:t> </a:t>
          </a:r>
          <a:r>
            <a:rPr lang="en-US" sz="1500" kern="1200" dirty="0" err="1">
              <a:hlinkClick xmlns:r="http://schemas.openxmlformats.org/officeDocument/2006/relationships" r:id="rId2"/>
            </a:rPr>
            <a:t>Sinh</a:t>
          </a:r>
          <a:r>
            <a:rPr lang="en-US" sz="1500" kern="1200" dirty="0">
              <a:hlinkClick xmlns:r="http://schemas.openxmlformats.org/officeDocument/2006/relationships" r:id="rId2"/>
            </a:rPr>
            <a:t> học </a:t>
          </a:r>
          <a:r>
            <a:rPr lang="en-US" sz="1500" kern="1200" dirty="0" err="1">
              <a:hlinkClick xmlns:r="http://schemas.openxmlformats.org/officeDocument/2006/relationships" r:id="rId2"/>
            </a:rPr>
            <a:t>Việt</a:t>
          </a:r>
          <a:r>
            <a:rPr lang="en-US" sz="1500" kern="1200" dirty="0">
              <a:hlinkClick xmlns:r="http://schemas.openxmlformats.org/officeDocument/2006/relationships" r:id="rId2"/>
            </a:rPr>
            <a:t> Nam (laocai.gov.vn)</a:t>
          </a:r>
          <a:endParaRPr lang="en-US" sz="1500" kern="1200" dirty="0"/>
        </a:p>
      </dsp:txBody>
      <dsp:txXfrm>
        <a:off x="2113279" y="1628869"/>
        <a:ext cx="6014720" cy="533523"/>
      </dsp:txXfrm>
    </dsp:sp>
    <dsp:sp modelId="{87688260-866F-4445-A179-E79B4A4CF678}">
      <dsp:nvSpPr>
        <dsp:cNvPr id="0" name=""/>
        <dsp:cNvSpPr/>
      </dsp:nvSpPr>
      <dsp:spPr>
        <a:xfrm>
          <a:off x="0" y="1628869"/>
          <a:ext cx="2113280" cy="533523"/>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6049" y="1654918"/>
        <a:ext cx="2061182" cy="507474"/>
      </dsp:txXfrm>
    </dsp:sp>
    <dsp:sp modelId="{220C166D-164F-45B8-96A4-4CEACE406A71}">
      <dsp:nvSpPr>
        <dsp:cNvPr id="0" name=""/>
        <dsp:cNvSpPr/>
      </dsp:nvSpPr>
      <dsp:spPr>
        <a:xfrm>
          <a:off x="0" y="2162392"/>
          <a:ext cx="8128000" cy="1067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266950">
            <a:lnSpc>
              <a:spcPct val="90000"/>
            </a:lnSpc>
            <a:spcBef>
              <a:spcPct val="0"/>
            </a:spcBef>
            <a:spcAft>
              <a:spcPct val="15000"/>
            </a:spcAft>
            <a:buChar char="•"/>
          </a:pPr>
          <a:endParaRPr lang="en-US" sz="5100" kern="1200" dirty="0"/>
        </a:p>
      </dsp:txBody>
      <dsp:txXfrm>
        <a:off x="0" y="2162392"/>
        <a:ext cx="8128000" cy="1067206"/>
      </dsp:txXfrm>
    </dsp:sp>
    <dsp:sp modelId="{0F44B67A-DF42-4BBE-B05A-02BDAB9FA170}">
      <dsp:nvSpPr>
        <dsp:cNvPr id="0" name=""/>
        <dsp:cNvSpPr/>
      </dsp:nvSpPr>
      <dsp:spPr>
        <a:xfrm>
          <a:off x="2113279" y="3256274"/>
          <a:ext cx="6014720" cy="533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75" tIns="28575" rIns="28575" bIns="28575" numCol="1" spcCol="1270" anchor="b" anchorCtr="0">
          <a:noAutofit/>
        </a:bodyPr>
        <a:lstStyle/>
        <a:p>
          <a:pPr marL="0" lvl="0" indent="0" algn="l" defTabSz="666750">
            <a:lnSpc>
              <a:spcPct val="90000"/>
            </a:lnSpc>
            <a:spcBef>
              <a:spcPct val="0"/>
            </a:spcBef>
            <a:spcAft>
              <a:spcPct val="35000"/>
            </a:spcAft>
            <a:buNone/>
          </a:pPr>
          <a:r>
            <a:rPr lang="vi-VN" sz="1500" kern="1200" dirty="0">
              <a:latin typeface="Corbel" panose="020B0503020204020204" pitchFamily="34" charset="0"/>
              <a:hlinkClick xmlns:r="http://schemas.openxmlformats.org/officeDocument/2006/relationships" r:id="rId3"/>
            </a:rPr>
            <a:t>Những ảnh hưởng của suy giảm đa dạng sinh học - Báo Đắk Lắk điện tử (baodaklak.vn)</a:t>
          </a:r>
          <a:endParaRPr lang="en-US" sz="1500" kern="1200" dirty="0">
            <a:latin typeface="Corbel" panose="020B0503020204020204" pitchFamily="34" charset="0"/>
          </a:endParaRPr>
        </a:p>
      </dsp:txBody>
      <dsp:txXfrm>
        <a:off x="2113279" y="3256274"/>
        <a:ext cx="6014720" cy="533523"/>
      </dsp:txXfrm>
    </dsp:sp>
    <dsp:sp modelId="{02ED3A77-6A60-4C88-9A87-4D112C455B60}">
      <dsp:nvSpPr>
        <dsp:cNvPr id="0" name=""/>
        <dsp:cNvSpPr/>
      </dsp:nvSpPr>
      <dsp:spPr>
        <a:xfrm>
          <a:off x="0" y="3256274"/>
          <a:ext cx="2113280" cy="533523"/>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6049" y="3282323"/>
        <a:ext cx="2061182" cy="507474"/>
      </dsp:txXfrm>
    </dsp:sp>
    <dsp:sp modelId="{82460DDB-1B05-43CC-AE1F-07313D591F08}">
      <dsp:nvSpPr>
        <dsp:cNvPr id="0" name=""/>
        <dsp:cNvSpPr/>
      </dsp:nvSpPr>
      <dsp:spPr>
        <a:xfrm>
          <a:off x="0" y="3789797"/>
          <a:ext cx="8128000" cy="1067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266950">
            <a:lnSpc>
              <a:spcPct val="90000"/>
            </a:lnSpc>
            <a:spcBef>
              <a:spcPct val="0"/>
            </a:spcBef>
            <a:spcAft>
              <a:spcPct val="15000"/>
            </a:spcAft>
            <a:buChar char="•"/>
          </a:pPr>
          <a:endParaRPr lang="en-US" sz="5100" kern="1200" dirty="0"/>
        </a:p>
      </dsp:txBody>
      <dsp:txXfrm>
        <a:off x="0" y="3789797"/>
        <a:ext cx="8128000" cy="1067206"/>
      </dsp:txXfrm>
    </dsp:sp>
    <dsp:sp modelId="{6563AD83-C26A-4DAB-A8CB-313664044B26}">
      <dsp:nvSpPr>
        <dsp:cNvPr id="0" name=""/>
        <dsp:cNvSpPr/>
      </dsp:nvSpPr>
      <dsp:spPr>
        <a:xfrm>
          <a:off x="2113279" y="4883680"/>
          <a:ext cx="6014720" cy="533523"/>
        </a:xfrm>
        <a:prstGeom prst="rect">
          <a:avLst/>
        </a:prstGeom>
        <a:noFill/>
        <a:ln>
          <a:noFill/>
        </a:ln>
        <a:effectLst/>
      </dsp:spPr>
      <dsp:style>
        <a:lnRef idx="0">
          <a:scrgbClr r="0" g="0" b="0"/>
        </a:lnRef>
        <a:fillRef idx="0">
          <a:scrgbClr r="0" g="0" b="0"/>
        </a:fillRef>
        <a:effectRef idx="0">
          <a:scrgbClr r="0" g="0" b="0"/>
        </a:effectRef>
        <a:fontRef idx="minor"/>
      </dsp:style>
    </dsp:sp>
    <dsp:sp modelId="{57678C3E-0BF8-454B-85A7-4A289C7BBAEA}">
      <dsp:nvSpPr>
        <dsp:cNvPr id="0" name=""/>
        <dsp:cNvSpPr/>
      </dsp:nvSpPr>
      <dsp:spPr>
        <a:xfrm>
          <a:off x="0" y="4883680"/>
          <a:ext cx="2113280" cy="533523"/>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6049" y="4909729"/>
        <a:ext cx="2061182" cy="50747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3/4/2022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3/4/2022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1600200" y="0"/>
            <a:ext cx="5029200" cy="5943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8" name="Picture 7" descr="Puffy white clouds in deep blue sky"/>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pic>
        <p:nvPicPr>
          <p:cNvPr id="10" name="Picture 9" descr="Closeup of plant shoo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Tree>
    <p:extLst>
      <p:ext uri="{BB962C8B-B14F-4D97-AF65-F5344CB8AC3E}">
        <p14:creationId xmlns:p14="http://schemas.microsoft.com/office/powerpoint/2010/main" val="6987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35F0C632-63ED-4100-AD72-B4506CF7D76D}" type="datetime1">
              <a:rPr lang="en-US" smtClean="0"/>
              <a:t>3/4/2022</a:t>
            </a:fld>
            <a:endParaRPr lang="en-US" dirty="0"/>
          </a:p>
        </p:txBody>
      </p:sp>
      <p:sp>
        <p:nvSpPr>
          <p:cNvPr id="5" name="Footer Placeholder 4"/>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190500"/>
            <a:ext cx="7734300" cy="59864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0EA5A376-9262-4FF2-B2CC-B8BF9548F5FB}" type="datetime1">
              <a:rPr lang="en-US" smtClean="0"/>
              <a:t>3/4/2022</a:t>
            </a:fld>
            <a:endParaRPr lang="en-US" dirty="0"/>
          </a:p>
        </p:txBody>
      </p:sp>
      <p:sp>
        <p:nvSpPr>
          <p:cNvPr id="5" name="Footer Placeholder 4"/>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
        <p:nvSpPr>
          <p:cNvPr id="4" name="Date Placeholder 3"/>
          <p:cNvSpPr>
            <a:spLocks noGrp="1"/>
          </p:cNvSpPr>
          <p:nvPr>
            <p:ph type="dt" sz="half" idx="10"/>
          </p:nvPr>
        </p:nvSpPr>
        <p:spPr/>
        <p:txBody>
          <a:bodyPr/>
          <a:lstStyle/>
          <a:p>
            <a:fld id="{1AE72962-8C08-44A4-837B-306651C004A2}" type="datetime1">
              <a:rPr lang="en-US" smtClean="0"/>
              <a:t>3/4/2022</a:t>
            </a:fld>
            <a:endParaRPr lang="en-US" dirty="0"/>
          </a:p>
        </p:txBody>
      </p:sp>
      <p:sp>
        <p:nvSpPr>
          <p:cNvPr id="5" name="Footer Placeholder 4"/>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pic>
        <p:nvPicPr>
          <p:cNvPr id="11" name="Picture 10" descr="Closeup of green plant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pic>
        <p:nvPicPr>
          <p:cNvPr id="9" name="Picture 8" descr="Wav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53450E84-2DF1-4A45-8DA2-5CB247C2B27F}" type="datetime1">
              <a:rPr lang="en-US" smtClean="0"/>
              <a:t>3/4/2022</a:t>
            </a:fld>
            <a:endParaRPr lang="en-US" dirty="0"/>
          </a:p>
        </p:txBody>
      </p:sp>
      <p:sp>
        <p:nvSpPr>
          <p:cNvPr id="6" name="Footer Placeholder 5"/>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09699" y="2434147"/>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34147"/>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Slide Number Placeholder 8"/>
          <p:cNvSpPr>
            <a:spLocks noGrp="1"/>
          </p:cNvSpPr>
          <p:nvPr>
            <p:ph type="sldNum" sz="quarter" idx="12"/>
          </p:nvPr>
        </p:nvSpPr>
        <p:spPr/>
        <p:txBody>
          <a:bodyPr/>
          <a:lstStyle/>
          <a:p>
            <a:fld id="{9CD8D479-8942-46E8-A226-A4E01F7A105C}" type="slidenum">
              <a:rPr/>
              <a:t>‹#›</a:t>
            </a:fld>
            <a:endParaRPr dirty="0"/>
          </a:p>
        </p:txBody>
      </p:sp>
      <p:sp>
        <p:nvSpPr>
          <p:cNvPr id="7" name="Date Placeholder 6"/>
          <p:cNvSpPr>
            <a:spLocks noGrp="1"/>
          </p:cNvSpPr>
          <p:nvPr>
            <p:ph type="dt" sz="half" idx="10"/>
          </p:nvPr>
        </p:nvSpPr>
        <p:spPr/>
        <p:txBody>
          <a:bodyPr/>
          <a:lstStyle/>
          <a:p>
            <a:fld id="{8D67EE2F-5908-4E27-859C-4B86B4B00D74}" type="datetime1">
              <a:rPr lang="en-US" smtClean="0"/>
              <a:t>3/4/2022</a:t>
            </a:fld>
            <a:endParaRPr lang="en-US" dirty="0"/>
          </a:p>
        </p:txBody>
      </p:sp>
      <p:sp>
        <p:nvSpPr>
          <p:cNvPr id="8" name="Footer Placeholder 7"/>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
        <p:nvSpPr>
          <p:cNvPr id="3" name="Date Placeholder 2"/>
          <p:cNvSpPr>
            <a:spLocks noGrp="1"/>
          </p:cNvSpPr>
          <p:nvPr>
            <p:ph type="dt" sz="half" idx="10"/>
          </p:nvPr>
        </p:nvSpPr>
        <p:spPr/>
        <p:txBody>
          <a:bodyPr/>
          <a:lstStyle/>
          <a:p>
            <a:fld id="{ACE9B26A-9790-4128-A1D1-BBEDAE205B9C}" type="datetime1">
              <a:rPr lang="en-US" smtClean="0"/>
              <a:t>3/4/2022</a:t>
            </a:fld>
            <a:endParaRPr lang="en-US" dirty="0"/>
          </a:p>
        </p:txBody>
      </p:sp>
      <p:sp>
        <p:nvSpPr>
          <p:cNvPr id="4" name="Footer Placeholder 3"/>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CD8D479-8942-46E8-A226-A4E01F7A105C}" type="slidenum">
              <a:rPr/>
              <a:t>‹#›</a:t>
            </a:fld>
            <a:endParaRPr/>
          </a:p>
        </p:txBody>
      </p:sp>
      <p:sp>
        <p:nvSpPr>
          <p:cNvPr id="2" name="Date Placeholder 1"/>
          <p:cNvSpPr>
            <a:spLocks noGrp="1"/>
          </p:cNvSpPr>
          <p:nvPr>
            <p:ph type="dt" sz="half" idx="10"/>
          </p:nvPr>
        </p:nvSpPr>
        <p:spPr/>
        <p:txBody>
          <a:bodyPr/>
          <a:lstStyle/>
          <a:p>
            <a:fld id="{6C3E85D3-4187-4AD2-B533-51236B940A42}" type="datetime1">
              <a:rPr lang="en-US" smtClean="0"/>
              <a:t>3/4/2022</a:t>
            </a:fld>
            <a:endParaRPr lang="en-US" dirty="0"/>
          </a:p>
        </p:txBody>
      </p:sp>
      <p:sp>
        <p:nvSpPr>
          <p:cNvPr id="3" name="Footer Placeholder 2"/>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4" y="919616"/>
            <a:ext cx="4155622" cy="2532888"/>
          </a:xfrm>
        </p:spPr>
        <p:txBody>
          <a:bodyPr anchor="b"/>
          <a:lstStyle>
            <a:lvl1pPr>
              <a:defRPr sz="3200"/>
            </a:lvl1pPr>
          </a:lstStyle>
          <a:p>
            <a:r>
              <a:rPr lang="en-US"/>
              <a:t>Click to edit Master title style</a:t>
            </a:r>
            <a:endParaRP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682434" y="3502152"/>
            <a:ext cx="4155622" cy="2479548"/>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B039128C-FF3C-4DBB-B05D-3859F99F7E84}" type="datetime1">
              <a:rPr lang="en-US" smtClean="0"/>
              <a:t>3/4/2022</a:t>
            </a:fld>
            <a:endParaRPr lang="en-US" dirty="0"/>
          </a:p>
        </p:txBody>
      </p:sp>
      <p:sp>
        <p:nvSpPr>
          <p:cNvPr id="6" name="Footer Placeholder 5"/>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82435" y="919616"/>
            <a:ext cx="4155622" cy="2532888"/>
          </a:xfrm>
        </p:spPr>
        <p:txBody>
          <a:bodyPr anchor="b"/>
          <a:lstStyle>
            <a:lvl1pPr>
              <a:defRPr sz="320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682435" y="3502152"/>
            <a:ext cx="4155622" cy="2479547"/>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
        <p:nvSpPr>
          <p:cNvPr id="5" name="Date Placeholder 4"/>
          <p:cNvSpPr>
            <a:spLocks noGrp="1"/>
          </p:cNvSpPr>
          <p:nvPr>
            <p:ph type="dt" sz="half" idx="10"/>
          </p:nvPr>
        </p:nvSpPr>
        <p:spPr/>
        <p:txBody>
          <a:bodyPr/>
          <a:lstStyle/>
          <a:p>
            <a:fld id="{00672E6C-95F5-49DC-A605-2A281A5AD613}" type="datetime1">
              <a:rPr lang="en-US" smtClean="0"/>
              <a:t>3/4/2022</a:t>
            </a:fld>
            <a:endParaRPr lang="en-US" dirty="0"/>
          </a:p>
        </p:txBody>
      </p:sp>
      <p:sp>
        <p:nvSpPr>
          <p:cNvPr id="6" name="Footer Placeholder 5"/>
          <p:cNvSpPr>
            <a:spLocks noGrp="1"/>
          </p:cNvSpPr>
          <p:nvPr>
            <p:ph type="ftr" sz="quarter" idx="11"/>
          </p:nvPr>
        </p:nvSpPr>
        <p:spPr/>
        <p:txBody>
          <a:bodyPr/>
          <a:lstStyle>
            <a:lvl1pPr>
              <a:defRPr/>
            </a:lvl1pPr>
          </a:lstStyle>
          <a:p>
            <a:r>
              <a:rPr lang="en-US"/>
              <a:t>Lowered Biodiversity</a:t>
            </a:r>
            <a:endParaRPr lang="en-US" dirty="0"/>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9CD8D479-8942-46E8-A226-A4E01F7A105C}" type="slidenum">
              <a:rPr lang="en-US" smtClean="0"/>
              <a:pPr/>
              <a:t>‹#›</a:t>
            </a:fld>
            <a:endParaRPr lang="en-US" dirty="0"/>
          </a:p>
        </p:txBody>
      </p:sp>
      <p:sp>
        <p:nvSpPr>
          <p:cNvPr id="4" name="Date Placeholder 3"/>
          <p:cNvSpPr>
            <a:spLocks noGrp="1"/>
          </p:cNvSpPr>
          <p:nvPr>
            <p:ph type="dt" sz="half" idx="2"/>
          </p:nvPr>
        </p:nvSpPr>
        <p:spPr>
          <a:xfrm>
            <a:off x="453403" y="6629400"/>
            <a:ext cx="1000662" cy="228600"/>
          </a:xfrm>
          <a:prstGeom prst="rect">
            <a:avLst/>
          </a:prstGeom>
        </p:spPr>
        <p:txBody>
          <a:bodyPr vert="horz" lIns="91440" tIns="45720" rIns="91440" bIns="45720" rtlCol="0" anchor="ctr"/>
          <a:lstStyle>
            <a:lvl1pPr algn="r">
              <a:defRPr sz="1100">
                <a:solidFill>
                  <a:schemeClr val="accent1">
                    <a:lumMod val="50000"/>
                  </a:schemeClr>
                </a:solidFill>
              </a:defRPr>
            </a:lvl1pPr>
          </a:lstStyle>
          <a:p>
            <a:fld id="{8B0583E1-8201-45CA-8281-1100E0450EBC}" type="datetime1">
              <a:rPr lang="en-US" smtClean="0"/>
              <a:t>3/4/2022</a:t>
            </a:fld>
            <a:endParaRPr lang="en-US" dirty="0"/>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1100">
                <a:solidFill>
                  <a:schemeClr val="accent1">
                    <a:lumMod val="50000"/>
                  </a:schemeClr>
                </a:solidFill>
              </a:defRPr>
            </a:lvl1pPr>
          </a:lstStyle>
          <a:p>
            <a:r>
              <a:rPr lang="en-US"/>
              <a:t>Lowered Biodiversity</a:t>
            </a:r>
            <a:endParaRPr lang="en-US" dirty="0"/>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3400" kern="1200">
          <a:solidFill>
            <a:schemeClr val="accent1">
              <a:lumMod val="75000"/>
            </a:schemeClr>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fif"/><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6.jfif"/><Relationship Id="rId4" Type="http://schemas.openxmlformats.org/officeDocument/2006/relationships/image" Target="../media/image61.png"/><Relationship Id="rId9" Type="http://schemas.openxmlformats.org/officeDocument/2006/relationships/image" Target="../media/image65.jfi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7.jfif"/><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diagramLayout" Target="../diagrams/layout5.xml"/><Relationship Id="rId7" Type="http://schemas.openxmlformats.org/officeDocument/2006/relationships/hyperlink" Target="https://khbvptr.vn/da-dang-sinh-hoc-la-gi/" TargetMode="External"/><Relationship Id="rId12" Type="http://schemas.openxmlformats.org/officeDocument/2006/relationships/image" Target="../media/image78.png"/><Relationship Id="rId2" Type="http://schemas.openxmlformats.org/officeDocument/2006/relationships/diagramData" Target="../diagrams/data5.xml"/><Relationship Id="rId16" Type="http://schemas.openxmlformats.org/officeDocument/2006/relationships/image" Target="../media/image82.jpg"/><Relationship Id="rId1" Type="http://schemas.openxmlformats.org/officeDocument/2006/relationships/slideLayout" Target="../slideLayouts/slideLayout6.xml"/><Relationship Id="rId6" Type="http://schemas.microsoft.com/office/2007/relationships/diagramDrawing" Target="../diagrams/drawing5.xml"/><Relationship Id="rId11" Type="http://schemas.openxmlformats.org/officeDocument/2006/relationships/image" Target="../media/image77.svg"/><Relationship Id="rId5" Type="http://schemas.openxmlformats.org/officeDocument/2006/relationships/diagramColors" Target="../diagrams/colors5.xml"/><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diagramQuickStyle" Target="../diagrams/quickStyle5.xml"/><Relationship Id="rId9" Type="http://schemas.openxmlformats.org/officeDocument/2006/relationships/image" Target="../media/image75.svg"/><Relationship Id="rId1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fif"/><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9.jfif"/><Relationship Id="rId3" Type="http://schemas.openxmlformats.org/officeDocument/2006/relationships/image" Target="../media/image14.svg"/><Relationship Id="rId7" Type="http://schemas.openxmlformats.org/officeDocument/2006/relationships/image" Target="../media/image18.jfif"/><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svg"/><Relationship Id="rId7" Type="http://schemas.openxmlformats.org/officeDocument/2006/relationships/diagramColors" Target="../diagrams/colors2.xm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8.jfif"/></Relationships>
</file>

<file path=ppt/slides/_rels/slide5.xml.rels><?xml version="1.0" encoding="UTF-8" standalone="yes"?>
<Relationships xmlns="http://schemas.openxmlformats.org/package/2006/relationships"><Relationship Id="rId8" Type="http://schemas.openxmlformats.org/officeDocument/2006/relationships/image" Target="../media/image35.jfif"/><Relationship Id="rId3" Type="http://schemas.openxmlformats.org/officeDocument/2006/relationships/image" Target="../media/image30.svg"/><Relationship Id="rId7" Type="http://schemas.openxmlformats.org/officeDocument/2006/relationships/image" Target="../media/image34.jfif"/><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jpg"/><Relationship Id="rId5" Type="http://schemas.openxmlformats.org/officeDocument/2006/relationships/image" Target="../media/image32.sv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jp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jp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jpg"/><Relationship Id="rId4" Type="http://schemas.openxmlformats.org/officeDocument/2006/relationships/image" Target="../media/image43.svg"/><Relationship Id="rId9" Type="http://schemas.openxmlformats.org/officeDocument/2006/relationships/image" Target="../media/image48.jp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8.jp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Layout</a:t>
            </a:r>
          </a:p>
        </p:txBody>
      </p:sp>
      <p:sp>
        <p:nvSpPr>
          <p:cNvPr id="3" name="Subtitle 2"/>
          <p:cNvSpPr>
            <a:spLocks noGrp="1"/>
          </p:cNvSpPr>
          <p:nvPr>
            <p:ph type="subTitle" idx="1"/>
          </p:nvPr>
        </p:nvSpPr>
        <p:spPr/>
        <p:txBody>
          <a:bodyPr/>
          <a:lstStyle/>
          <a:p>
            <a:r>
              <a:rPr lang="en-US" dirty="0"/>
              <a:t>Subtitle</a:t>
            </a:r>
          </a:p>
        </p:txBody>
      </p:sp>
      <p:pic>
        <p:nvPicPr>
          <p:cNvPr id="5" name="Picture 4">
            <a:extLst>
              <a:ext uri="{FF2B5EF4-FFF2-40B4-BE49-F238E27FC236}">
                <a16:creationId xmlns:a16="http://schemas.microsoft.com/office/drawing/2014/main" id="{F683E72D-848C-4A14-8866-918D928C8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863"/>
            <a:ext cx="12192000" cy="6829137"/>
          </a:xfrm>
          <a:prstGeom prst="rect">
            <a:avLst/>
          </a:prstGeom>
        </p:spPr>
      </p:pic>
      <p:sp>
        <p:nvSpPr>
          <p:cNvPr id="6" name="TextBox 5">
            <a:extLst>
              <a:ext uri="{FF2B5EF4-FFF2-40B4-BE49-F238E27FC236}">
                <a16:creationId xmlns:a16="http://schemas.microsoft.com/office/drawing/2014/main" id="{BF0161FC-E313-460D-89FC-3AF5C4DB9933}"/>
              </a:ext>
            </a:extLst>
          </p:cNvPr>
          <p:cNvSpPr txBox="1"/>
          <p:nvPr/>
        </p:nvSpPr>
        <p:spPr>
          <a:xfrm>
            <a:off x="-1" y="2334903"/>
            <a:ext cx="12192000" cy="1523494"/>
          </a:xfrm>
          <a:prstGeom prst="rect">
            <a:avLst/>
          </a:prstGeom>
          <a:noFill/>
        </p:spPr>
        <p:txBody>
          <a:bodyPr wrap="square" rtlCol="0">
            <a:spAutoFit/>
          </a:bodyPr>
          <a:lstStyle/>
          <a:p>
            <a:pPr algn="ctr"/>
            <a:r>
              <a:rPr lang="en-US" sz="2500" b="1" dirty="0">
                <a:solidFill>
                  <a:schemeClr val="accent1">
                    <a:lumMod val="60000"/>
                    <a:lumOff val="40000"/>
                  </a:schemeClr>
                </a:solidFill>
              </a:rPr>
              <a:t>CHỦ ĐỀ 5</a:t>
            </a:r>
          </a:p>
          <a:p>
            <a:pPr algn="ctr"/>
            <a:endParaRPr lang="en-US" sz="2000" dirty="0">
              <a:solidFill>
                <a:schemeClr val="accent1">
                  <a:lumMod val="60000"/>
                  <a:lumOff val="40000"/>
                </a:schemeClr>
              </a:solidFill>
            </a:endParaRPr>
          </a:p>
          <a:p>
            <a:pPr algn="ctr"/>
            <a:r>
              <a:rPr lang="en-US" sz="3000" b="1" dirty="0">
                <a:solidFill>
                  <a:schemeClr val="accent1">
                    <a:lumMod val="60000"/>
                    <a:lumOff val="40000"/>
                  </a:schemeClr>
                </a:solidFill>
              </a:rPr>
              <a:t>SUY GIẢM ĐA DẠNG SINH HỌC </a:t>
            </a:r>
          </a:p>
          <a:p>
            <a:endParaRPr lang="en-US" dirty="0"/>
          </a:p>
        </p:txBody>
      </p:sp>
      <p:sp>
        <p:nvSpPr>
          <p:cNvPr id="7" name="TextBox 6">
            <a:extLst>
              <a:ext uri="{FF2B5EF4-FFF2-40B4-BE49-F238E27FC236}">
                <a16:creationId xmlns:a16="http://schemas.microsoft.com/office/drawing/2014/main" id="{C9339324-C019-4589-8BFC-BCC4B0352342}"/>
              </a:ext>
            </a:extLst>
          </p:cNvPr>
          <p:cNvSpPr txBox="1"/>
          <p:nvPr/>
        </p:nvSpPr>
        <p:spPr>
          <a:xfrm>
            <a:off x="-1" y="212436"/>
            <a:ext cx="12192000" cy="1323439"/>
          </a:xfrm>
          <a:prstGeom prst="rect">
            <a:avLst/>
          </a:prstGeom>
          <a:noFill/>
        </p:spPr>
        <p:txBody>
          <a:bodyPr wrap="square" rtlCol="0">
            <a:spAutoFit/>
          </a:bodyPr>
          <a:lstStyle/>
          <a:p>
            <a:pPr algn="ctr"/>
            <a:r>
              <a:rPr lang="en-US" sz="2000" b="1" dirty="0">
                <a:solidFill>
                  <a:schemeClr val="tx2"/>
                </a:solidFill>
              </a:rPr>
              <a:t>TRƯỜNG ĐẠI HỌC KHOA HỌC TỰ NHIÊN TP.HCM</a:t>
            </a:r>
          </a:p>
          <a:p>
            <a:pPr algn="ctr"/>
            <a:r>
              <a:rPr lang="en-US" sz="2000" b="1" dirty="0">
                <a:solidFill>
                  <a:schemeClr val="tx2"/>
                </a:solidFill>
              </a:rPr>
              <a:t>KHOA MÔI TRƯỜNG </a:t>
            </a:r>
          </a:p>
          <a:p>
            <a:pPr algn="ctr"/>
            <a:r>
              <a:rPr lang="en-US" sz="2000" b="1" dirty="0">
                <a:solidFill>
                  <a:schemeClr val="tx2"/>
                </a:solidFill>
              </a:rPr>
              <a:t>MÔN HỌC</a:t>
            </a:r>
            <a:endParaRPr lang="en-US" sz="2000" b="1" dirty="0">
              <a:solidFill>
                <a:schemeClr val="accent2">
                  <a:lumMod val="75000"/>
                </a:schemeClr>
              </a:solidFill>
            </a:endParaRPr>
          </a:p>
          <a:p>
            <a:pPr algn="ctr"/>
            <a:r>
              <a:rPr lang="en-US" sz="2000" b="1" dirty="0">
                <a:solidFill>
                  <a:schemeClr val="accent2">
                    <a:lumMod val="75000"/>
                  </a:schemeClr>
                </a:solidFill>
              </a:rPr>
              <a:t> </a:t>
            </a:r>
            <a:r>
              <a:rPr lang="en-US" sz="2000" b="1" dirty="0">
                <a:solidFill>
                  <a:schemeClr val="tx2"/>
                </a:solidFill>
              </a:rPr>
              <a:t>MÔI TRƯỜNG ĐẠI CƯƠNG</a:t>
            </a:r>
          </a:p>
        </p:txBody>
      </p:sp>
      <p:sp>
        <p:nvSpPr>
          <p:cNvPr id="8" name="TextBox 7">
            <a:extLst>
              <a:ext uri="{FF2B5EF4-FFF2-40B4-BE49-F238E27FC236}">
                <a16:creationId xmlns:a16="http://schemas.microsoft.com/office/drawing/2014/main" id="{44A9BD66-A5E5-4151-B737-AF234CE896AB}"/>
              </a:ext>
            </a:extLst>
          </p:cNvPr>
          <p:cNvSpPr txBox="1"/>
          <p:nvPr/>
        </p:nvSpPr>
        <p:spPr>
          <a:xfrm>
            <a:off x="0" y="5890293"/>
            <a:ext cx="4083939" cy="923330"/>
          </a:xfrm>
          <a:prstGeom prst="rect">
            <a:avLst/>
          </a:prstGeom>
          <a:noFill/>
        </p:spPr>
        <p:txBody>
          <a:bodyPr wrap="none" rtlCol="0">
            <a:spAutoFit/>
          </a:bodyPr>
          <a:lstStyle/>
          <a:p>
            <a:r>
              <a:rPr lang="en-US" dirty="0">
                <a:solidFill>
                  <a:schemeClr val="accent6">
                    <a:lumMod val="20000"/>
                    <a:lumOff val="80000"/>
                  </a:schemeClr>
                </a:solidFill>
              </a:rPr>
              <a:t>MSSV : 21120505</a:t>
            </a:r>
          </a:p>
          <a:p>
            <a:r>
              <a:rPr lang="en-US" dirty="0" err="1">
                <a:solidFill>
                  <a:schemeClr val="accent6">
                    <a:lumMod val="20000"/>
                    <a:lumOff val="80000"/>
                  </a:schemeClr>
                </a:solidFill>
              </a:rPr>
              <a:t>Họ</a:t>
            </a:r>
            <a:r>
              <a:rPr lang="en-US" dirty="0">
                <a:solidFill>
                  <a:schemeClr val="accent6">
                    <a:lumMod val="20000"/>
                    <a:lumOff val="80000"/>
                  </a:schemeClr>
                </a:solidFill>
              </a:rPr>
              <a:t> </a:t>
            </a:r>
            <a:r>
              <a:rPr lang="en-US" dirty="0" err="1">
                <a:solidFill>
                  <a:schemeClr val="accent6">
                    <a:lumMod val="20000"/>
                    <a:lumOff val="80000"/>
                  </a:schemeClr>
                </a:solidFill>
              </a:rPr>
              <a:t>Tên</a:t>
            </a:r>
            <a:r>
              <a:rPr lang="en-US" dirty="0">
                <a:solidFill>
                  <a:schemeClr val="accent6">
                    <a:lumMod val="20000"/>
                    <a:lumOff val="80000"/>
                  </a:schemeClr>
                </a:solidFill>
              </a:rPr>
              <a:t> : </a:t>
            </a:r>
            <a:r>
              <a:rPr lang="en-US" dirty="0" err="1">
                <a:solidFill>
                  <a:schemeClr val="accent6">
                    <a:lumMod val="20000"/>
                    <a:lumOff val="80000"/>
                  </a:schemeClr>
                </a:solidFill>
              </a:rPr>
              <a:t>Bùi</a:t>
            </a:r>
            <a:r>
              <a:rPr lang="en-US" dirty="0">
                <a:solidFill>
                  <a:schemeClr val="accent6">
                    <a:lumMod val="20000"/>
                    <a:lumOff val="80000"/>
                  </a:schemeClr>
                </a:solidFill>
              </a:rPr>
              <a:t> </a:t>
            </a:r>
            <a:r>
              <a:rPr lang="en-US" dirty="0" err="1">
                <a:solidFill>
                  <a:schemeClr val="accent6">
                    <a:lumMod val="20000"/>
                    <a:lumOff val="80000"/>
                  </a:schemeClr>
                </a:solidFill>
              </a:rPr>
              <a:t>Thị</a:t>
            </a:r>
            <a:r>
              <a:rPr lang="en-US" dirty="0">
                <a:solidFill>
                  <a:schemeClr val="accent6">
                    <a:lumMod val="20000"/>
                    <a:lumOff val="80000"/>
                  </a:schemeClr>
                </a:solidFill>
              </a:rPr>
              <a:t> Thanh Ngân</a:t>
            </a:r>
            <a:br>
              <a:rPr lang="en-US" dirty="0">
                <a:solidFill>
                  <a:schemeClr val="accent6">
                    <a:lumMod val="20000"/>
                    <a:lumOff val="80000"/>
                  </a:schemeClr>
                </a:solidFill>
              </a:rPr>
            </a:br>
            <a:r>
              <a:rPr lang="en-US" dirty="0">
                <a:solidFill>
                  <a:schemeClr val="accent6">
                    <a:lumMod val="20000"/>
                    <a:lumOff val="80000"/>
                  </a:schemeClr>
                </a:solidFill>
              </a:rPr>
              <a:t>Email: 21120505@student.hcmus.edu.vn</a:t>
            </a:r>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AB1F-DA08-48F1-A9CE-C347244DD6BB}"/>
              </a:ext>
            </a:extLst>
          </p:cNvPr>
          <p:cNvSpPr>
            <a:spLocks noGrp="1"/>
          </p:cNvSpPr>
          <p:nvPr>
            <p:ph type="title"/>
          </p:nvPr>
        </p:nvSpPr>
        <p:spPr>
          <a:xfrm>
            <a:off x="-333611" y="526473"/>
            <a:ext cx="7861248" cy="923636"/>
          </a:xfrm>
          <a:custGeom>
            <a:avLst/>
            <a:gdLst>
              <a:gd name="connsiteX0" fmla="*/ 0 w 7861248"/>
              <a:gd name="connsiteY0" fmla="*/ 0 h 923636"/>
              <a:gd name="connsiteX1" fmla="*/ 640130 w 7861248"/>
              <a:gd name="connsiteY1" fmla="*/ 0 h 923636"/>
              <a:gd name="connsiteX2" fmla="*/ 965810 w 7861248"/>
              <a:gd name="connsiteY2" fmla="*/ 0 h 923636"/>
              <a:gd name="connsiteX3" fmla="*/ 1605941 w 7861248"/>
              <a:gd name="connsiteY3" fmla="*/ 0 h 923636"/>
              <a:gd name="connsiteX4" fmla="*/ 1931621 w 7861248"/>
              <a:gd name="connsiteY4" fmla="*/ 0 h 923636"/>
              <a:gd name="connsiteX5" fmla="*/ 2335914 w 7861248"/>
              <a:gd name="connsiteY5" fmla="*/ 0 h 923636"/>
              <a:gd name="connsiteX6" fmla="*/ 2661594 w 7861248"/>
              <a:gd name="connsiteY6" fmla="*/ 0 h 923636"/>
              <a:gd name="connsiteX7" fmla="*/ 3223112 w 7861248"/>
              <a:gd name="connsiteY7" fmla="*/ 0 h 923636"/>
              <a:gd name="connsiteX8" fmla="*/ 3548792 w 7861248"/>
              <a:gd name="connsiteY8" fmla="*/ 0 h 923636"/>
              <a:gd name="connsiteX9" fmla="*/ 4031697 w 7861248"/>
              <a:gd name="connsiteY9" fmla="*/ 0 h 923636"/>
              <a:gd name="connsiteX10" fmla="*/ 4514602 w 7861248"/>
              <a:gd name="connsiteY10" fmla="*/ 0 h 923636"/>
              <a:gd name="connsiteX11" fmla="*/ 4997508 w 7861248"/>
              <a:gd name="connsiteY11" fmla="*/ 0 h 923636"/>
              <a:gd name="connsiteX12" fmla="*/ 5716250 w 7861248"/>
              <a:gd name="connsiteY12" fmla="*/ 0 h 923636"/>
              <a:gd name="connsiteX13" fmla="*/ 6434993 w 7861248"/>
              <a:gd name="connsiteY13" fmla="*/ 0 h 923636"/>
              <a:gd name="connsiteX14" fmla="*/ 6760673 w 7861248"/>
              <a:gd name="connsiteY14" fmla="*/ 0 h 923636"/>
              <a:gd name="connsiteX15" fmla="*/ 7861248 w 7861248"/>
              <a:gd name="connsiteY15" fmla="*/ 0 h 923636"/>
              <a:gd name="connsiteX16" fmla="*/ 7861248 w 7861248"/>
              <a:gd name="connsiteY16" fmla="*/ 461818 h 923636"/>
              <a:gd name="connsiteX17" fmla="*/ 7861248 w 7861248"/>
              <a:gd name="connsiteY17" fmla="*/ 923636 h 923636"/>
              <a:gd name="connsiteX18" fmla="*/ 7221118 w 7861248"/>
              <a:gd name="connsiteY18" fmla="*/ 923636 h 923636"/>
              <a:gd name="connsiteX19" fmla="*/ 6502375 w 7861248"/>
              <a:gd name="connsiteY19" fmla="*/ 923636 h 923636"/>
              <a:gd name="connsiteX20" fmla="*/ 5940857 w 7861248"/>
              <a:gd name="connsiteY20" fmla="*/ 923636 h 923636"/>
              <a:gd name="connsiteX21" fmla="*/ 5536565 w 7861248"/>
              <a:gd name="connsiteY21" fmla="*/ 923636 h 923636"/>
              <a:gd name="connsiteX22" fmla="*/ 4817822 w 7861248"/>
              <a:gd name="connsiteY22" fmla="*/ 923636 h 923636"/>
              <a:gd name="connsiteX23" fmla="*/ 4492142 w 7861248"/>
              <a:gd name="connsiteY23" fmla="*/ 923636 h 923636"/>
              <a:gd name="connsiteX24" fmla="*/ 3773399 w 7861248"/>
              <a:gd name="connsiteY24" fmla="*/ 923636 h 923636"/>
              <a:gd name="connsiteX25" fmla="*/ 3054656 w 7861248"/>
              <a:gd name="connsiteY25" fmla="*/ 923636 h 923636"/>
              <a:gd name="connsiteX26" fmla="*/ 2493139 w 7861248"/>
              <a:gd name="connsiteY26" fmla="*/ 923636 h 923636"/>
              <a:gd name="connsiteX27" fmla="*/ 1931621 w 7861248"/>
              <a:gd name="connsiteY27" fmla="*/ 923636 h 923636"/>
              <a:gd name="connsiteX28" fmla="*/ 1212878 w 7861248"/>
              <a:gd name="connsiteY28" fmla="*/ 923636 h 923636"/>
              <a:gd name="connsiteX29" fmla="*/ 494136 w 7861248"/>
              <a:gd name="connsiteY29" fmla="*/ 923636 h 923636"/>
              <a:gd name="connsiteX30" fmla="*/ 0 w 7861248"/>
              <a:gd name="connsiteY30" fmla="*/ 923636 h 923636"/>
              <a:gd name="connsiteX31" fmla="*/ 0 w 7861248"/>
              <a:gd name="connsiteY31" fmla="*/ 461818 h 923636"/>
              <a:gd name="connsiteX32" fmla="*/ 0 w 7861248"/>
              <a:gd name="connsiteY32" fmla="*/ 0 h 92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61248" h="923636" fill="none" extrusionOk="0">
                <a:moveTo>
                  <a:pt x="0" y="0"/>
                </a:moveTo>
                <a:cubicBezTo>
                  <a:pt x="223002" y="-36005"/>
                  <a:pt x="400104" y="30448"/>
                  <a:pt x="640130" y="0"/>
                </a:cubicBezTo>
                <a:cubicBezTo>
                  <a:pt x="880156" y="-30448"/>
                  <a:pt x="862679" y="29959"/>
                  <a:pt x="965810" y="0"/>
                </a:cubicBezTo>
                <a:cubicBezTo>
                  <a:pt x="1068941" y="-29959"/>
                  <a:pt x="1437028" y="46488"/>
                  <a:pt x="1605941" y="0"/>
                </a:cubicBezTo>
                <a:cubicBezTo>
                  <a:pt x="1774854" y="-46488"/>
                  <a:pt x="1796897" y="2198"/>
                  <a:pt x="1931621" y="0"/>
                </a:cubicBezTo>
                <a:cubicBezTo>
                  <a:pt x="2066345" y="-2198"/>
                  <a:pt x="2199845" y="8424"/>
                  <a:pt x="2335914" y="0"/>
                </a:cubicBezTo>
                <a:cubicBezTo>
                  <a:pt x="2471983" y="-8424"/>
                  <a:pt x="2570537" y="22150"/>
                  <a:pt x="2661594" y="0"/>
                </a:cubicBezTo>
                <a:cubicBezTo>
                  <a:pt x="2752651" y="-22150"/>
                  <a:pt x="3077454" y="22829"/>
                  <a:pt x="3223112" y="0"/>
                </a:cubicBezTo>
                <a:cubicBezTo>
                  <a:pt x="3368770" y="-22829"/>
                  <a:pt x="3443562" y="10936"/>
                  <a:pt x="3548792" y="0"/>
                </a:cubicBezTo>
                <a:cubicBezTo>
                  <a:pt x="3654022" y="-10936"/>
                  <a:pt x="3891393" y="2258"/>
                  <a:pt x="4031697" y="0"/>
                </a:cubicBezTo>
                <a:cubicBezTo>
                  <a:pt x="4172001" y="-2258"/>
                  <a:pt x="4326310" y="46942"/>
                  <a:pt x="4514602" y="0"/>
                </a:cubicBezTo>
                <a:cubicBezTo>
                  <a:pt x="4702895" y="-46942"/>
                  <a:pt x="4768567" y="52510"/>
                  <a:pt x="4997508" y="0"/>
                </a:cubicBezTo>
                <a:cubicBezTo>
                  <a:pt x="5226449" y="-52510"/>
                  <a:pt x="5539048" y="74528"/>
                  <a:pt x="5716250" y="0"/>
                </a:cubicBezTo>
                <a:cubicBezTo>
                  <a:pt x="5893452" y="-74528"/>
                  <a:pt x="6134441" y="62359"/>
                  <a:pt x="6434993" y="0"/>
                </a:cubicBezTo>
                <a:cubicBezTo>
                  <a:pt x="6735545" y="-62359"/>
                  <a:pt x="6599922" y="4327"/>
                  <a:pt x="6760673" y="0"/>
                </a:cubicBezTo>
                <a:cubicBezTo>
                  <a:pt x="6921424" y="-4327"/>
                  <a:pt x="7488312" y="16381"/>
                  <a:pt x="7861248" y="0"/>
                </a:cubicBezTo>
                <a:cubicBezTo>
                  <a:pt x="7910720" y="141579"/>
                  <a:pt x="7830683" y="280271"/>
                  <a:pt x="7861248" y="461818"/>
                </a:cubicBezTo>
                <a:cubicBezTo>
                  <a:pt x="7891813" y="643365"/>
                  <a:pt x="7817661" y="700279"/>
                  <a:pt x="7861248" y="923636"/>
                </a:cubicBezTo>
                <a:cubicBezTo>
                  <a:pt x="7611888" y="955058"/>
                  <a:pt x="7441279" y="896734"/>
                  <a:pt x="7221118" y="923636"/>
                </a:cubicBezTo>
                <a:cubicBezTo>
                  <a:pt x="7000957" y="950538"/>
                  <a:pt x="6654308" y="841354"/>
                  <a:pt x="6502375" y="923636"/>
                </a:cubicBezTo>
                <a:cubicBezTo>
                  <a:pt x="6350442" y="1005918"/>
                  <a:pt x="6106629" y="918007"/>
                  <a:pt x="5940857" y="923636"/>
                </a:cubicBezTo>
                <a:cubicBezTo>
                  <a:pt x="5775085" y="929265"/>
                  <a:pt x="5666094" y="920943"/>
                  <a:pt x="5536565" y="923636"/>
                </a:cubicBezTo>
                <a:cubicBezTo>
                  <a:pt x="5407036" y="926329"/>
                  <a:pt x="5173461" y="850266"/>
                  <a:pt x="4817822" y="923636"/>
                </a:cubicBezTo>
                <a:cubicBezTo>
                  <a:pt x="4462183" y="997006"/>
                  <a:pt x="4641567" y="895684"/>
                  <a:pt x="4492142" y="923636"/>
                </a:cubicBezTo>
                <a:cubicBezTo>
                  <a:pt x="4342717" y="951588"/>
                  <a:pt x="4005558" y="909440"/>
                  <a:pt x="3773399" y="923636"/>
                </a:cubicBezTo>
                <a:cubicBezTo>
                  <a:pt x="3541240" y="937832"/>
                  <a:pt x="3264956" y="877562"/>
                  <a:pt x="3054656" y="923636"/>
                </a:cubicBezTo>
                <a:cubicBezTo>
                  <a:pt x="2844356" y="969710"/>
                  <a:pt x="2654318" y="882495"/>
                  <a:pt x="2493139" y="923636"/>
                </a:cubicBezTo>
                <a:cubicBezTo>
                  <a:pt x="2331960" y="964777"/>
                  <a:pt x="2100548" y="893086"/>
                  <a:pt x="1931621" y="923636"/>
                </a:cubicBezTo>
                <a:cubicBezTo>
                  <a:pt x="1762694" y="954186"/>
                  <a:pt x="1429362" y="883485"/>
                  <a:pt x="1212878" y="923636"/>
                </a:cubicBezTo>
                <a:cubicBezTo>
                  <a:pt x="996394" y="963787"/>
                  <a:pt x="763925" y="886439"/>
                  <a:pt x="494136" y="923636"/>
                </a:cubicBezTo>
                <a:cubicBezTo>
                  <a:pt x="224347" y="960833"/>
                  <a:pt x="160294" y="921710"/>
                  <a:pt x="0" y="923636"/>
                </a:cubicBezTo>
                <a:cubicBezTo>
                  <a:pt x="-17665" y="777730"/>
                  <a:pt x="404" y="593930"/>
                  <a:pt x="0" y="461818"/>
                </a:cubicBezTo>
                <a:cubicBezTo>
                  <a:pt x="-404" y="329706"/>
                  <a:pt x="6821" y="186491"/>
                  <a:pt x="0" y="0"/>
                </a:cubicBezTo>
                <a:close/>
              </a:path>
              <a:path w="7861248" h="923636" stroke="0" extrusionOk="0">
                <a:moveTo>
                  <a:pt x="0" y="0"/>
                </a:moveTo>
                <a:cubicBezTo>
                  <a:pt x="325138" y="-23704"/>
                  <a:pt x="456062" y="63303"/>
                  <a:pt x="718743" y="0"/>
                </a:cubicBezTo>
                <a:cubicBezTo>
                  <a:pt x="981424" y="-63303"/>
                  <a:pt x="1103458" y="65269"/>
                  <a:pt x="1280260" y="0"/>
                </a:cubicBezTo>
                <a:cubicBezTo>
                  <a:pt x="1457062" y="-65269"/>
                  <a:pt x="1790094" y="69059"/>
                  <a:pt x="1920391" y="0"/>
                </a:cubicBezTo>
                <a:cubicBezTo>
                  <a:pt x="2050688" y="-69059"/>
                  <a:pt x="2297789" y="42597"/>
                  <a:pt x="2560521" y="0"/>
                </a:cubicBezTo>
                <a:cubicBezTo>
                  <a:pt x="2823253" y="-42597"/>
                  <a:pt x="2900600" y="8018"/>
                  <a:pt x="3122038" y="0"/>
                </a:cubicBezTo>
                <a:cubicBezTo>
                  <a:pt x="3343476" y="-8018"/>
                  <a:pt x="3515847" y="47710"/>
                  <a:pt x="3683556" y="0"/>
                </a:cubicBezTo>
                <a:cubicBezTo>
                  <a:pt x="3851265" y="-47710"/>
                  <a:pt x="4036164" y="23054"/>
                  <a:pt x="4245074" y="0"/>
                </a:cubicBezTo>
                <a:cubicBezTo>
                  <a:pt x="4453984" y="-23054"/>
                  <a:pt x="4636826" y="41842"/>
                  <a:pt x="4806592" y="0"/>
                </a:cubicBezTo>
                <a:cubicBezTo>
                  <a:pt x="4976358" y="-41842"/>
                  <a:pt x="5192347" y="7877"/>
                  <a:pt x="5289497" y="0"/>
                </a:cubicBezTo>
                <a:cubicBezTo>
                  <a:pt x="5386647" y="-7877"/>
                  <a:pt x="5497611" y="29102"/>
                  <a:pt x="5615177" y="0"/>
                </a:cubicBezTo>
                <a:cubicBezTo>
                  <a:pt x="5732743" y="-29102"/>
                  <a:pt x="6035446" y="57555"/>
                  <a:pt x="6176695" y="0"/>
                </a:cubicBezTo>
                <a:cubicBezTo>
                  <a:pt x="6317944" y="-57555"/>
                  <a:pt x="6389559" y="16787"/>
                  <a:pt x="6580988" y="0"/>
                </a:cubicBezTo>
                <a:cubicBezTo>
                  <a:pt x="6772417" y="-16787"/>
                  <a:pt x="7018825" y="45084"/>
                  <a:pt x="7142505" y="0"/>
                </a:cubicBezTo>
                <a:cubicBezTo>
                  <a:pt x="7266185" y="-45084"/>
                  <a:pt x="7561296" y="42241"/>
                  <a:pt x="7861248" y="0"/>
                </a:cubicBezTo>
                <a:cubicBezTo>
                  <a:pt x="7863111" y="208770"/>
                  <a:pt x="7816850" y="338348"/>
                  <a:pt x="7861248" y="480291"/>
                </a:cubicBezTo>
                <a:cubicBezTo>
                  <a:pt x="7905646" y="622234"/>
                  <a:pt x="7821030" y="776466"/>
                  <a:pt x="7861248" y="923636"/>
                </a:cubicBezTo>
                <a:cubicBezTo>
                  <a:pt x="7691872" y="947850"/>
                  <a:pt x="7540317" y="903382"/>
                  <a:pt x="7299730" y="923636"/>
                </a:cubicBezTo>
                <a:cubicBezTo>
                  <a:pt x="7059143" y="943890"/>
                  <a:pt x="7003278" y="895867"/>
                  <a:pt x="6816825" y="923636"/>
                </a:cubicBezTo>
                <a:cubicBezTo>
                  <a:pt x="6630373" y="951405"/>
                  <a:pt x="6395270" y="900939"/>
                  <a:pt x="6255307" y="923636"/>
                </a:cubicBezTo>
                <a:cubicBezTo>
                  <a:pt x="6115344" y="946333"/>
                  <a:pt x="5778204" y="851854"/>
                  <a:pt x="5615177" y="923636"/>
                </a:cubicBezTo>
                <a:cubicBezTo>
                  <a:pt x="5452150" y="995418"/>
                  <a:pt x="5124060" y="844002"/>
                  <a:pt x="4896434" y="923636"/>
                </a:cubicBezTo>
                <a:cubicBezTo>
                  <a:pt x="4668808" y="1003270"/>
                  <a:pt x="4415325" y="913913"/>
                  <a:pt x="4177692" y="923636"/>
                </a:cubicBezTo>
                <a:cubicBezTo>
                  <a:pt x="3940059" y="933359"/>
                  <a:pt x="3905238" y="899510"/>
                  <a:pt x="3694787" y="923636"/>
                </a:cubicBezTo>
                <a:cubicBezTo>
                  <a:pt x="3484336" y="947762"/>
                  <a:pt x="3310585" y="916089"/>
                  <a:pt x="3054656" y="923636"/>
                </a:cubicBezTo>
                <a:cubicBezTo>
                  <a:pt x="2798727" y="931183"/>
                  <a:pt x="2691795" y="919464"/>
                  <a:pt x="2414526" y="923636"/>
                </a:cubicBezTo>
                <a:cubicBezTo>
                  <a:pt x="2137257" y="927808"/>
                  <a:pt x="2133266" y="885573"/>
                  <a:pt x="1931621" y="923636"/>
                </a:cubicBezTo>
                <a:cubicBezTo>
                  <a:pt x="1729977" y="961699"/>
                  <a:pt x="1679797" y="913776"/>
                  <a:pt x="1527328" y="923636"/>
                </a:cubicBezTo>
                <a:cubicBezTo>
                  <a:pt x="1374859" y="933496"/>
                  <a:pt x="1168551" y="906423"/>
                  <a:pt x="965810" y="923636"/>
                </a:cubicBezTo>
                <a:cubicBezTo>
                  <a:pt x="763069" y="940849"/>
                  <a:pt x="380767" y="819592"/>
                  <a:pt x="0" y="923636"/>
                </a:cubicBezTo>
                <a:cubicBezTo>
                  <a:pt x="-44222" y="746834"/>
                  <a:pt x="42158" y="687468"/>
                  <a:pt x="0" y="489527"/>
                </a:cubicBezTo>
                <a:cubicBezTo>
                  <a:pt x="-42158" y="291586"/>
                  <a:pt x="6868" y="159255"/>
                  <a:pt x="0" y="0"/>
                </a:cubicBezTo>
                <a:close/>
              </a:path>
            </a:pathLst>
          </a:custGeom>
          <a:solidFill>
            <a:schemeClr val="accent1">
              <a:lumMod val="20000"/>
              <a:lumOff val="80000"/>
            </a:schemeClr>
          </a:solidFill>
          <a:ln w="28575">
            <a:solidFill>
              <a:schemeClr val="tx1"/>
            </a:solidFill>
            <a:prstDash val="dash"/>
            <a:extLst>
              <a:ext uri="{C807C97D-BFC1-408E-A445-0C87EB9F89A2}">
                <ask:lineSketchStyleProps xmlns:ask="http://schemas.microsoft.com/office/drawing/2018/sketchyshapes" sd="1924383817">
                  <ask:type>
                    <ask:lineSketchScribble/>
                  </ask:type>
                </ask:lineSketchStyleProps>
              </a:ext>
            </a:extLst>
          </a:ln>
          <a:scene3d>
            <a:camera prst="isometricOffAxis1Right"/>
            <a:lightRig rig="threePt" dir="t"/>
          </a:scene3d>
        </p:spPr>
        <p:txBody>
          <a:bodyPr/>
          <a:lstStyle/>
          <a:p>
            <a:pPr algn="ctr"/>
            <a:r>
              <a:rPr lang="en-US" dirty="0" err="1"/>
              <a:t>Hậu</a:t>
            </a:r>
            <a:r>
              <a:rPr lang="en-US" dirty="0"/>
              <a:t> quả </a:t>
            </a:r>
            <a:r>
              <a:rPr lang="en-US" dirty="0" err="1"/>
              <a:t>của</a:t>
            </a:r>
            <a:r>
              <a:rPr lang="en-US" dirty="0"/>
              <a:t> </a:t>
            </a:r>
            <a:r>
              <a:rPr lang="en-US" dirty="0" err="1"/>
              <a:t>suy</a:t>
            </a:r>
            <a:r>
              <a:rPr lang="en-US" dirty="0"/>
              <a:t> </a:t>
            </a:r>
            <a:r>
              <a:rPr lang="en-US" dirty="0" err="1"/>
              <a:t>giảm</a:t>
            </a:r>
            <a:r>
              <a:rPr lang="en-US" dirty="0"/>
              <a:t> </a:t>
            </a:r>
            <a:r>
              <a:rPr lang="en-US" dirty="0" err="1"/>
              <a:t>đa</a:t>
            </a:r>
            <a:r>
              <a:rPr lang="en-US" dirty="0"/>
              <a:t> </a:t>
            </a:r>
            <a:r>
              <a:rPr lang="en-US" dirty="0" err="1"/>
              <a:t>dạng</a:t>
            </a:r>
            <a:r>
              <a:rPr lang="en-US" dirty="0"/>
              <a:t> </a:t>
            </a:r>
            <a:r>
              <a:rPr lang="en-US" dirty="0" err="1"/>
              <a:t>sinh</a:t>
            </a:r>
            <a:r>
              <a:rPr lang="en-US" dirty="0"/>
              <a:t> học</a:t>
            </a:r>
          </a:p>
        </p:txBody>
      </p:sp>
      <p:sp>
        <p:nvSpPr>
          <p:cNvPr id="3" name="Slide Number Placeholder 2">
            <a:extLst>
              <a:ext uri="{FF2B5EF4-FFF2-40B4-BE49-F238E27FC236}">
                <a16:creationId xmlns:a16="http://schemas.microsoft.com/office/drawing/2014/main" id="{4CF3B503-5BEA-4090-B492-45D96AAB6850}"/>
              </a:ext>
            </a:extLst>
          </p:cNvPr>
          <p:cNvSpPr>
            <a:spLocks noGrp="1"/>
          </p:cNvSpPr>
          <p:nvPr>
            <p:ph type="sldNum" sz="quarter" idx="12"/>
          </p:nvPr>
        </p:nvSpPr>
        <p:spPr/>
        <p:txBody>
          <a:bodyPr/>
          <a:lstStyle/>
          <a:p>
            <a:fld id="{9CD8D479-8942-46E8-A226-A4E01F7A105C}" type="slidenum">
              <a:rPr lang="en-US" smtClean="0"/>
              <a:t>10</a:t>
            </a:fld>
            <a:endParaRPr lang="en-US"/>
          </a:p>
        </p:txBody>
      </p:sp>
      <p:sp>
        <p:nvSpPr>
          <p:cNvPr id="4" name="Date Placeholder 3">
            <a:extLst>
              <a:ext uri="{FF2B5EF4-FFF2-40B4-BE49-F238E27FC236}">
                <a16:creationId xmlns:a16="http://schemas.microsoft.com/office/drawing/2014/main" id="{E319ECED-65CC-4CD2-A847-F7B44480B09A}"/>
              </a:ext>
            </a:extLst>
          </p:cNvPr>
          <p:cNvSpPr>
            <a:spLocks noGrp="1"/>
          </p:cNvSpPr>
          <p:nvPr>
            <p:ph type="dt" sz="half" idx="10"/>
          </p:nvPr>
        </p:nvSpPr>
        <p:spPr/>
        <p:txBody>
          <a:bodyPr/>
          <a:lstStyle/>
          <a:p>
            <a:fld id="{ACE9B26A-9790-4128-A1D1-BBEDAE205B9C}" type="datetime1">
              <a:rPr lang="en-US" smtClean="0"/>
              <a:t>3/4/2022</a:t>
            </a:fld>
            <a:endParaRPr lang="en-US" dirty="0"/>
          </a:p>
        </p:txBody>
      </p:sp>
      <p:sp>
        <p:nvSpPr>
          <p:cNvPr id="5" name="Footer Placeholder 4">
            <a:extLst>
              <a:ext uri="{FF2B5EF4-FFF2-40B4-BE49-F238E27FC236}">
                <a16:creationId xmlns:a16="http://schemas.microsoft.com/office/drawing/2014/main" id="{5F421467-4532-4B39-ABD1-AE85CB3AF7E5}"/>
              </a:ext>
            </a:extLst>
          </p:cNvPr>
          <p:cNvSpPr>
            <a:spLocks noGrp="1"/>
          </p:cNvSpPr>
          <p:nvPr>
            <p:ph type="ftr" sz="quarter" idx="11"/>
          </p:nvPr>
        </p:nvSpPr>
        <p:spPr/>
        <p:txBody>
          <a:bodyPr/>
          <a:lstStyle/>
          <a:p>
            <a:r>
              <a:rPr lang="en-US"/>
              <a:t>Lowered Biodiversity</a:t>
            </a:r>
            <a:endParaRPr lang="en-US" dirty="0"/>
          </a:p>
        </p:txBody>
      </p:sp>
      <p:sp>
        <p:nvSpPr>
          <p:cNvPr id="6" name="TextBox 5">
            <a:extLst>
              <a:ext uri="{FF2B5EF4-FFF2-40B4-BE49-F238E27FC236}">
                <a16:creationId xmlns:a16="http://schemas.microsoft.com/office/drawing/2014/main" id="{38E28364-AE27-4BCB-87C8-13A3656FB4EE}"/>
              </a:ext>
            </a:extLst>
          </p:cNvPr>
          <p:cNvSpPr txBox="1"/>
          <p:nvPr/>
        </p:nvSpPr>
        <p:spPr>
          <a:xfrm>
            <a:off x="0" y="2303659"/>
            <a:ext cx="8157749" cy="3970318"/>
          </a:xfrm>
          <a:prstGeom prst="rect">
            <a:avLst/>
          </a:prstGeom>
          <a:noFill/>
        </p:spPr>
        <p:txBody>
          <a:bodyPr wrap="square" rtlCol="0">
            <a:spAutoFit/>
          </a:bodyPr>
          <a:lstStyle/>
          <a:p>
            <a:pPr marL="285750" indent="-285750">
              <a:buSzPct val="200000"/>
              <a:buBlip>
                <a:blip r:embed="rId2">
                  <a:extLst>
                    <a:ext uri="{96DAC541-7B7A-43D3-8B79-37D633B846F1}">
                      <asvg:svgBlip xmlns:asvg="http://schemas.microsoft.com/office/drawing/2016/SVG/main" r:embed="rId3"/>
                    </a:ext>
                  </a:extLst>
                </a:blip>
              </a:buBlip>
            </a:pPr>
            <a:r>
              <a:rPr lang="vi-VN" b="0" i="0" dirty="0">
                <a:solidFill>
                  <a:srgbClr val="222222"/>
                </a:solidFill>
                <a:effectLst/>
                <a:latin typeface="Arial" panose="020B0604020202020204" pitchFamily="34" charset="0"/>
              </a:rPr>
              <a:t>Đa dạng sinh học không những cung cấp trực tiếp những phúc lợi cho xã hội như: lương thực, thực phẩm, thuốc chữa bệnh, vật liệu xây dựng, năng lượng, mà còn có giá trị đặc biệt trong lĩnh vực công nghệ sinh học,trong ứng dụng thực tiễn sản xuất nông nghiệp, lâm nghiệp, thủy sản, công nghiệp, y tế, du lịch…nó còn là một cấu thành quan trọng trong chiến lược bảo đảm an ninh lương thực, xóa đói giảm nghèo.</a:t>
            </a:r>
            <a:endParaRPr lang="en-US" b="0" i="0" dirty="0">
              <a:solidFill>
                <a:srgbClr val="222222"/>
              </a:solidFill>
              <a:effectLst/>
              <a:latin typeface="Arial" panose="020B0604020202020204" pitchFamily="34" charset="0"/>
            </a:endParaRPr>
          </a:p>
          <a:p>
            <a:endParaRPr lang="en-US" b="0" i="0" dirty="0">
              <a:solidFill>
                <a:srgbClr val="222222"/>
              </a:solidFill>
              <a:effectLst/>
              <a:latin typeface="Arial" panose="020B0604020202020204" pitchFamily="34" charset="0"/>
            </a:endParaRPr>
          </a:p>
          <a:p>
            <a:pPr marL="285750" indent="-285750">
              <a:buSzPct val="200000"/>
              <a:buBlip>
                <a:blip r:embed="rId4">
                  <a:extLst>
                    <a:ext uri="{96DAC541-7B7A-43D3-8B79-37D633B846F1}">
                      <asvg:svgBlip xmlns:asvg="http://schemas.microsoft.com/office/drawing/2016/SVG/main" r:embed="rId5"/>
                    </a:ext>
                  </a:extLst>
                </a:blip>
              </a:buBlip>
            </a:pPr>
            <a:r>
              <a:rPr lang="vi-VN" b="0" i="0" dirty="0">
                <a:solidFill>
                  <a:srgbClr val="222222"/>
                </a:solidFill>
                <a:effectLst/>
                <a:latin typeface="Arial" panose="020B0604020202020204" pitchFamily="34" charset="0"/>
              </a:rPr>
              <a:t>Suy thoái đa dạng sinh học dẫn đến</a:t>
            </a:r>
            <a:r>
              <a:rPr lang="en-US" b="0" i="0" dirty="0">
                <a:solidFill>
                  <a:srgbClr val="222222"/>
                </a:solidFill>
                <a:effectLst/>
                <a:latin typeface="Arial" panose="020B0604020202020204" pitchFamily="34" charset="0"/>
              </a:rPr>
              <a:t>:</a:t>
            </a:r>
          </a:p>
          <a:p>
            <a:pPr marL="742950" lvl="1" indent="-285750">
              <a:buBlip>
                <a:blip r:embed="rId6">
                  <a:extLst>
                    <a:ext uri="{96DAC541-7B7A-43D3-8B79-37D633B846F1}">
                      <asvg:svgBlip xmlns:asvg="http://schemas.microsoft.com/office/drawing/2016/SVG/main" r:embed="rId7"/>
                    </a:ext>
                  </a:extLst>
                </a:blip>
              </a:buBlip>
            </a:pPr>
            <a:r>
              <a:rPr lang="en-US" dirty="0">
                <a:solidFill>
                  <a:srgbClr val="222222"/>
                </a:solidFill>
                <a:latin typeface="Arial" panose="020B0604020202020204" pitchFamily="34" charset="0"/>
              </a:rPr>
              <a:t>M</a:t>
            </a:r>
            <a:r>
              <a:rPr lang="vi-VN" b="0" i="0" dirty="0">
                <a:solidFill>
                  <a:srgbClr val="222222"/>
                </a:solidFill>
                <a:effectLst/>
                <a:latin typeface="Arial" panose="020B0604020202020204" pitchFamily="34" charset="0"/>
              </a:rPr>
              <a:t>ất cân bằng sinh thái, ảnh hưởng trực tiếp đến môi trường sống của con người, đe dọa sự phát triển bền vững của trái đất</a:t>
            </a:r>
            <a:r>
              <a:rPr lang="en-US" b="0" i="0" dirty="0">
                <a:solidFill>
                  <a:srgbClr val="222222"/>
                </a:solidFill>
                <a:effectLst/>
                <a:latin typeface="Arial" panose="020B0604020202020204" pitchFamily="34" charset="0"/>
              </a:rPr>
              <a:t>.</a:t>
            </a:r>
          </a:p>
          <a:p>
            <a:pPr marL="742950" lvl="1" indent="-285750">
              <a:buBlip>
                <a:blip r:embed="rId6">
                  <a:extLst>
                    <a:ext uri="{96DAC541-7B7A-43D3-8B79-37D633B846F1}">
                      <asvg:svgBlip xmlns:asvg="http://schemas.microsoft.com/office/drawing/2016/SVG/main" r:embed="rId7"/>
                    </a:ext>
                  </a:extLst>
                </a:blip>
              </a:buBlip>
            </a:pPr>
            <a:r>
              <a:rPr lang="en-US" dirty="0">
                <a:solidFill>
                  <a:srgbClr val="222222"/>
                </a:solidFill>
                <a:latin typeface="Arial" panose="020B0604020202020204" pitchFamily="34" charset="0"/>
              </a:rPr>
              <a:t>Ả</a:t>
            </a:r>
            <a:r>
              <a:rPr lang="vi-VN" b="0" i="0" dirty="0">
                <a:solidFill>
                  <a:srgbClr val="222222"/>
                </a:solidFill>
                <a:effectLst/>
                <a:latin typeface="Arial" panose="020B0604020202020204" pitchFamily="34" charset="0"/>
              </a:rPr>
              <a:t>nh hưởng đến an ninh lương thực làm cho con người phải đối mặt với nguy cơ đói nghèo, suy giảm nguồn gen</a:t>
            </a:r>
            <a:r>
              <a:rPr lang="en-US" b="0" i="0" dirty="0">
                <a:solidFill>
                  <a:srgbClr val="222222"/>
                </a:solidFill>
                <a:effectLst/>
                <a:latin typeface="Arial" panose="020B0604020202020204" pitchFamily="34" charset="0"/>
              </a:rPr>
              <a:t>.</a:t>
            </a:r>
            <a:endParaRPr lang="en-US" dirty="0">
              <a:solidFill>
                <a:srgbClr val="222222"/>
              </a:solidFill>
              <a:latin typeface="Arial" panose="020B0604020202020204" pitchFamily="34" charset="0"/>
            </a:endParaRPr>
          </a:p>
          <a:p>
            <a:pPr marL="742950" lvl="1" indent="-285750">
              <a:buBlip>
                <a:blip r:embed="rId6">
                  <a:extLst>
                    <a:ext uri="{96DAC541-7B7A-43D3-8B79-37D633B846F1}">
                      <asvg:svgBlip xmlns:asvg="http://schemas.microsoft.com/office/drawing/2016/SVG/main" r:embed="rId7"/>
                    </a:ext>
                  </a:extLst>
                </a:blip>
              </a:buBlip>
            </a:pPr>
            <a:r>
              <a:rPr lang="en-US" b="0" i="0" dirty="0">
                <a:solidFill>
                  <a:srgbClr val="222222"/>
                </a:solidFill>
                <a:effectLst/>
                <a:latin typeface="Arial" panose="020B0604020202020204" pitchFamily="34" charset="0"/>
              </a:rPr>
              <a:t>Đ</a:t>
            </a:r>
            <a:r>
              <a:rPr lang="vi-VN" b="0" i="0" dirty="0">
                <a:solidFill>
                  <a:srgbClr val="222222"/>
                </a:solidFill>
                <a:effectLst/>
                <a:latin typeface="Arial" panose="020B0604020202020204" pitchFamily="34" charset="0"/>
              </a:rPr>
              <a:t>ặc biệt là biến đổi</a:t>
            </a:r>
            <a:r>
              <a:rPr lang="en-US" dirty="0">
                <a:solidFill>
                  <a:srgbClr val="222222"/>
                </a:solidFill>
                <a:latin typeface="Arial" panose="020B0604020202020204" pitchFamily="34" charset="0"/>
              </a:rPr>
              <a:t> </a:t>
            </a:r>
            <a:r>
              <a:rPr lang="vi-VN" b="0" i="0" dirty="0">
                <a:solidFill>
                  <a:srgbClr val="222222"/>
                </a:solidFill>
                <a:effectLst/>
                <a:latin typeface="Arial" panose="020B0604020202020204" pitchFamily="34" charset="0"/>
              </a:rPr>
              <a:t>khí hậu dẫn đến hàng loạt các thảm họa thiên nhiên đe dọa cuộc sống của con người.</a:t>
            </a:r>
            <a:endParaRPr lang="en-US" dirty="0"/>
          </a:p>
        </p:txBody>
      </p:sp>
      <p:pic>
        <p:nvPicPr>
          <p:cNvPr id="8" name="Picture 7" descr="Diagram&#10;&#10;Description automatically generated">
            <a:extLst>
              <a:ext uri="{FF2B5EF4-FFF2-40B4-BE49-F238E27FC236}">
                <a16:creationId xmlns:a16="http://schemas.microsoft.com/office/drawing/2014/main" id="{892F7853-2AE4-4008-A4C6-BDCD13E041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175" y="4481993"/>
            <a:ext cx="3262312"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picture containing text&#10;&#10;Description automatically generated">
            <a:extLst>
              <a:ext uri="{FF2B5EF4-FFF2-40B4-BE49-F238E27FC236}">
                <a16:creationId xmlns:a16="http://schemas.microsoft.com/office/drawing/2014/main" id="{4078B203-E8B2-4CCE-AD79-DC471F403C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7749" y="2266842"/>
            <a:ext cx="3410363"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A64FD86-5C2C-400D-B72D-E0AAC6C74D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7749" y="106938"/>
            <a:ext cx="3176587" cy="18596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652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0B85-886E-4742-84B4-90C99B1616A0}"/>
              </a:ext>
            </a:extLst>
          </p:cNvPr>
          <p:cNvSpPr>
            <a:spLocks noGrp="1"/>
          </p:cNvSpPr>
          <p:nvPr>
            <p:ph type="title"/>
          </p:nvPr>
        </p:nvSpPr>
        <p:spPr>
          <a:xfrm>
            <a:off x="-326410" y="517678"/>
            <a:ext cx="7752447" cy="831138"/>
          </a:xfrm>
          <a:custGeom>
            <a:avLst/>
            <a:gdLst>
              <a:gd name="connsiteX0" fmla="*/ 0 w 7752447"/>
              <a:gd name="connsiteY0" fmla="*/ 0 h 831138"/>
              <a:gd name="connsiteX1" fmla="*/ 596342 w 7752447"/>
              <a:gd name="connsiteY1" fmla="*/ 0 h 831138"/>
              <a:gd name="connsiteX2" fmla="*/ 960111 w 7752447"/>
              <a:gd name="connsiteY2" fmla="*/ 0 h 831138"/>
              <a:gd name="connsiteX3" fmla="*/ 1556453 w 7752447"/>
              <a:gd name="connsiteY3" fmla="*/ 0 h 831138"/>
              <a:gd name="connsiteX4" fmla="*/ 2075270 w 7752447"/>
              <a:gd name="connsiteY4" fmla="*/ 0 h 831138"/>
              <a:gd name="connsiteX5" fmla="*/ 2439039 w 7752447"/>
              <a:gd name="connsiteY5" fmla="*/ 0 h 831138"/>
              <a:gd name="connsiteX6" fmla="*/ 2880332 w 7752447"/>
              <a:gd name="connsiteY6" fmla="*/ 0 h 831138"/>
              <a:gd name="connsiteX7" fmla="*/ 3244101 w 7752447"/>
              <a:gd name="connsiteY7" fmla="*/ 0 h 831138"/>
              <a:gd name="connsiteX8" fmla="*/ 3607870 w 7752447"/>
              <a:gd name="connsiteY8" fmla="*/ 0 h 831138"/>
              <a:gd name="connsiteX9" fmla="*/ 4359261 w 7752447"/>
              <a:gd name="connsiteY9" fmla="*/ 0 h 831138"/>
              <a:gd name="connsiteX10" fmla="*/ 4723029 w 7752447"/>
              <a:gd name="connsiteY10" fmla="*/ 0 h 831138"/>
              <a:gd name="connsiteX11" fmla="*/ 5241847 w 7752447"/>
              <a:gd name="connsiteY11" fmla="*/ 0 h 831138"/>
              <a:gd name="connsiteX12" fmla="*/ 5760664 w 7752447"/>
              <a:gd name="connsiteY12" fmla="*/ 0 h 831138"/>
              <a:gd name="connsiteX13" fmla="*/ 6201958 w 7752447"/>
              <a:gd name="connsiteY13" fmla="*/ 0 h 831138"/>
              <a:gd name="connsiteX14" fmla="*/ 6953349 w 7752447"/>
              <a:gd name="connsiteY14" fmla="*/ 0 h 831138"/>
              <a:gd name="connsiteX15" fmla="*/ 7752447 w 7752447"/>
              <a:gd name="connsiteY15" fmla="*/ 0 h 831138"/>
              <a:gd name="connsiteX16" fmla="*/ 7752447 w 7752447"/>
              <a:gd name="connsiteY16" fmla="*/ 398946 h 831138"/>
              <a:gd name="connsiteX17" fmla="*/ 7752447 w 7752447"/>
              <a:gd name="connsiteY17" fmla="*/ 831138 h 831138"/>
              <a:gd name="connsiteX18" fmla="*/ 7311154 w 7752447"/>
              <a:gd name="connsiteY18" fmla="*/ 831138 h 831138"/>
              <a:gd name="connsiteX19" fmla="*/ 6792336 w 7752447"/>
              <a:gd name="connsiteY19" fmla="*/ 831138 h 831138"/>
              <a:gd name="connsiteX20" fmla="*/ 6351043 w 7752447"/>
              <a:gd name="connsiteY20" fmla="*/ 831138 h 831138"/>
              <a:gd name="connsiteX21" fmla="*/ 5909750 w 7752447"/>
              <a:gd name="connsiteY21" fmla="*/ 831138 h 831138"/>
              <a:gd name="connsiteX22" fmla="*/ 5390932 w 7752447"/>
              <a:gd name="connsiteY22" fmla="*/ 831138 h 831138"/>
              <a:gd name="connsiteX23" fmla="*/ 5027164 w 7752447"/>
              <a:gd name="connsiteY23" fmla="*/ 831138 h 831138"/>
              <a:gd name="connsiteX24" fmla="*/ 4353297 w 7752447"/>
              <a:gd name="connsiteY24" fmla="*/ 831138 h 831138"/>
              <a:gd name="connsiteX25" fmla="*/ 3912004 w 7752447"/>
              <a:gd name="connsiteY25" fmla="*/ 831138 h 831138"/>
              <a:gd name="connsiteX26" fmla="*/ 3238137 w 7752447"/>
              <a:gd name="connsiteY26" fmla="*/ 831138 h 831138"/>
              <a:gd name="connsiteX27" fmla="*/ 2874369 w 7752447"/>
              <a:gd name="connsiteY27" fmla="*/ 831138 h 831138"/>
              <a:gd name="connsiteX28" fmla="*/ 2355551 w 7752447"/>
              <a:gd name="connsiteY28" fmla="*/ 831138 h 831138"/>
              <a:gd name="connsiteX29" fmla="*/ 1681685 w 7752447"/>
              <a:gd name="connsiteY29" fmla="*/ 831138 h 831138"/>
              <a:gd name="connsiteX30" fmla="*/ 1240392 w 7752447"/>
              <a:gd name="connsiteY30" fmla="*/ 831138 h 831138"/>
              <a:gd name="connsiteX31" fmla="*/ 644049 w 7752447"/>
              <a:gd name="connsiteY31" fmla="*/ 831138 h 831138"/>
              <a:gd name="connsiteX32" fmla="*/ 0 w 7752447"/>
              <a:gd name="connsiteY32" fmla="*/ 831138 h 831138"/>
              <a:gd name="connsiteX33" fmla="*/ 0 w 7752447"/>
              <a:gd name="connsiteY33" fmla="*/ 432192 h 831138"/>
              <a:gd name="connsiteX34" fmla="*/ 0 w 7752447"/>
              <a:gd name="connsiteY34" fmla="*/ 0 h 8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52447" h="831138" fill="none" extrusionOk="0">
                <a:moveTo>
                  <a:pt x="0" y="0"/>
                </a:moveTo>
                <a:cubicBezTo>
                  <a:pt x="137981" y="-275"/>
                  <a:pt x="321507" y="46484"/>
                  <a:pt x="596342" y="0"/>
                </a:cubicBezTo>
                <a:cubicBezTo>
                  <a:pt x="871177" y="-46484"/>
                  <a:pt x="807291" y="21263"/>
                  <a:pt x="960111" y="0"/>
                </a:cubicBezTo>
                <a:cubicBezTo>
                  <a:pt x="1112931" y="-21263"/>
                  <a:pt x="1427278" y="44418"/>
                  <a:pt x="1556453" y="0"/>
                </a:cubicBezTo>
                <a:cubicBezTo>
                  <a:pt x="1685628" y="-44418"/>
                  <a:pt x="1881641" y="12575"/>
                  <a:pt x="2075270" y="0"/>
                </a:cubicBezTo>
                <a:cubicBezTo>
                  <a:pt x="2268899" y="-12575"/>
                  <a:pt x="2273966" y="36734"/>
                  <a:pt x="2439039" y="0"/>
                </a:cubicBezTo>
                <a:cubicBezTo>
                  <a:pt x="2604112" y="-36734"/>
                  <a:pt x="2706292" y="7441"/>
                  <a:pt x="2880332" y="0"/>
                </a:cubicBezTo>
                <a:cubicBezTo>
                  <a:pt x="3054372" y="-7441"/>
                  <a:pt x="3092922" y="40645"/>
                  <a:pt x="3244101" y="0"/>
                </a:cubicBezTo>
                <a:cubicBezTo>
                  <a:pt x="3395280" y="-40645"/>
                  <a:pt x="3527284" y="14387"/>
                  <a:pt x="3607870" y="0"/>
                </a:cubicBezTo>
                <a:cubicBezTo>
                  <a:pt x="3688456" y="-14387"/>
                  <a:pt x="4041788" y="51649"/>
                  <a:pt x="4359261" y="0"/>
                </a:cubicBezTo>
                <a:cubicBezTo>
                  <a:pt x="4676734" y="-51649"/>
                  <a:pt x="4575161" y="25206"/>
                  <a:pt x="4723029" y="0"/>
                </a:cubicBezTo>
                <a:cubicBezTo>
                  <a:pt x="4870897" y="-25206"/>
                  <a:pt x="5022623" y="5163"/>
                  <a:pt x="5241847" y="0"/>
                </a:cubicBezTo>
                <a:cubicBezTo>
                  <a:pt x="5461071" y="-5163"/>
                  <a:pt x="5596187" y="26058"/>
                  <a:pt x="5760664" y="0"/>
                </a:cubicBezTo>
                <a:cubicBezTo>
                  <a:pt x="5925141" y="-26058"/>
                  <a:pt x="6022987" y="21164"/>
                  <a:pt x="6201958" y="0"/>
                </a:cubicBezTo>
                <a:cubicBezTo>
                  <a:pt x="6380929" y="-21164"/>
                  <a:pt x="6739828" y="4903"/>
                  <a:pt x="6953349" y="0"/>
                </a:cubicBezTo>
                <a:cubicBezTo>
                  <a:pt x="7166870" y="-4903"/>
                  <a:pt x="7444972" y="55532"/>
                  <a:pt x="7752447" y="0"/>
                </a:cubicBezTo>
                <a:cubicBezTo>
                  <a:pt x="7786698" y="185967"/>
                  <a:pt x="7717323" y="317889"/>
                  <a:pt x="7752447" y="398946"/>
                </a:cubicBezTo>
                <a:cubicBezTo>
                  <a:pt x="7787571" y="480003"/>
                  <a:pt x="7725898" y="627041"/>
                  <a:pt x="7752447" y="831138"/>
                </a:cubicBezTo>
                <a:cubicBezTo>
                  <a:pt x="7625879" y="841241"/>
                  <a:pt x="7449028" y="785165"/>
                  <a:pt x="7311154" y="831138"/>
                </a:cubicBezTo>
                <a:cubicBezTo>
                  <a:pt x="7173280" y="877111"/>
                  <a:pt x="6987054" y="806389"/>
                  <a:pt x="6792336" y="831138"/>
                </a:cubicBezTo>
                <a:cubicBezTo>
                  <a:pt x="6597618" y="855887"/>
                  <a:pt x="6464373" y="800902"/>
                  <a:pt x="6351043" y="831138"/>
                </a:cubicBezTo>
                <a:cubicBezTo>
                  <a:pt x="6237713" y="861374"/>
                  <a:pt x="6107711" y="805833"/>
                  <a:pt x="5909750" y="831138"/>
                </a:cubicBezTo>
                <a:cubicBezTo>
                  <a:pt x="5711789" y="856443"/>
                  <a:pt x="5566329" y="784622"/>
                  <a:pt x="5390932" y="831138"/>
                </a:cubicBezTo>
                <a:cubicBezTo>
                  <a:pt x="5215535" y="877654"/>
                  <a:pt x="5116392" y="801152"/>
                  <a:pt x="5027164" y="831138"/>
                </a:cubicBezTo>
                <a:cubicBezTo>
                  <a:pt x="4937936" y="861124"/>
                  <a:pt x="4557037" y="808842"/>
                  <a:pt x="4353297" y="831138"/>
                </a:cubicBezTo>
                <a:cubicBezTo>
                  <a:pt x="4149557" y="853434"/>
                  <a:pt x="4019678" y="804865"/>
                  <a:pt x="3912004" y="831138"/>
                </a:cubicBezTo>
                <a:cubicBezTo>
                  <a:pt x="3804330" y="857411"/>
                  <a:pt x="3494064" y="814574"/>
                  <a:pt x="3238137" y="831138"/>
                </a:cubicBezTo>
                <a:cubicBezTo>
                  <a:pt x="2982210" y="847702"/>
                  <a:pt x="2974152" y="819697"/>
                  <a:pt x="2874369" y="831138"/>
                </a:cubicBezTo>
                <a:cubicBezTo>
                  <a:pt x="2774586" y="842579"/>
                  <a:pt x="2530361" y="801022"/>
                  <a:pt x="2355551" y="831138"/>
                </a:cubicBezTo>
                <a:cubicBezTo>
                  <a:pt x="2180741" y="861254"/>
                  <a:pt x="1992219" y="812179"/>
                  <a:pt x="1681685" y="831138"/>
                </a:cubicBezTo>
                <a:cubicBezTo>
                  <a:pt x="1371151" y="850097"/>
                  <a:pt x="1353403" y="780196"/>
                  <a:pt x="1240392" y="831138"/>
                </a:cubicBezTo>
                <a:cubicBezTo>
                  <a:pt x="1127381" y="882080"/>
                  <a:pt x="769938" y="812069"/>
                  <a:pt x="644049" y="831138"/>
                </a:cubicBezTo>
                <a:cubicBezTo>
                  <a:pt x="518160" y="850207"/>
                  <a:pt x="210096" y="759278"/>
                  <a:pt x="0" y="831138"/>
                </a:cubicBezTo>
                <a:cubicBezTo>
                  <a:pt x="-7812" y="690416"/>
                  <a:pt x="9315" y="533930"/>
                  <a:pt x="0" y="432192"/>
                </a:cubicBezTo>
                <a:cubicBezTo>
                  <a:pt x="-9315" y="330454"/>
                  <a:pt x="36921" y="121547"/>
                  <a:pt x="0" y="0"/>
                </a:cubicBezTo>
                <a:close/>
              </a:path>
              <a:path w="7752447" h="831138" stroke="0" extrusionOk="0">
                <a:moveTo>
                  <a:pt x="0" y="0"/>
                </a:moveTo>
                <a:cubicBezTo>
                  <a:pt x="128548" y="-4280"/>
                  <a:pt x="266944" y="30279"/>
                  <a:pt x="363769" y="0"/>
                </a:cubicBezTo>
                <a:cubicBezTo>
                  <a:pt x="460594" y="-30279"/>
                  <a:pt x="891861" y="70967"/>
                  <a:pt x="1115160" y="0"/>
                </a:cubicBezTo>
                <a:cubicBezTo>
                  <a:pt x="1338459" y="-70967"/>
                  <a:pt x="1707720" y="11165"/>
                  <a:pt x="1866551" y="0"/>
                </a:cubicBezTo>
                <a:cubicBezTo>
                  <a:pt x="2025382" y="-11165"/>
                  <a:pt x="2328793" y="57017"/>
                  <a:pt x="2462893" y="0"/>
                </a:cubicBezTo>
                <a:cubicBezTo>
                  <a:pt x="2596993" y="-57017"/>
                  <a:pt x="2872495" y="37602"/>
                  <a:pt x="2981710" y="0"/>
                </a:cubicBezTo>
                <a:cubicBezTo>
                  <a:pt x="3090925" y="-37602"/>
                  <a:pt x="3393006" y="1745"/>
                  <a:pt x="3655577" y="0"/>
                </a:cubicBezTo>
                <a:cubicBezTo>
                  <a:pt x="3918148" y="-1745"/>
                  <a:pt x="4152447" y="75956"/>
                  <a:pt x="4329443" y="0"/>
                </a:cubicBezTo>
                <a:cubicBezTo>
                  <a:pt x="4506439" y="-75956"/>
                  <a:pt x="4706783" y="83591"/>
                  <a:pt x="5080834" y="0"/>
                </a:cubicBezTo>
                <a:cubicBezTo>
                  <a:pt x="5454885" y="-83591"/>
                  <a:pt x="5336590" y="14648"/>
                  <a:pt x="5522128" y="0"/>
                </a:cubicBezTo>
                <a:cubicBezTo>
                  <a:pt x="5707666" y="-14648"/>
                  <a:pt x="5893883" y="21567"/>
                  <a:pt x="6118470" y="0"/>
                </a:cubicBezTo>
                <a:cubicBezTo>
                  <a:pt x="6343057" y="-21567"/>
                  <a:pt x="6380840" y="53576"/>
                  <a:pt x="6637287" y="0"/>
                </a:cubicBezTo>
                <a:cubicBezTo>
                  <a:pt x="6893734" y="-53576"/>
                  <a:pt x="6984729" y="7139"/>
                  <a:pt x="7078580" y="0"/>
                </a:cubicBezTo>
                <a:cubicBezTo>
                  <a:pt x="7172431" y="-7139"/>
                  <a:pt x="7472977" y="77103"/>
                  <a:pt x="7752447" y="0"/>
                </a:cubicBezTo>
                <a:cubicBezTo>
                  <a:pt x="7783480" y="115529"/>
                  <a:pt x="7735140" y="242531"/>
                  <a:pt x="7752447" y="390635"/>
                </a:cubicBezTo>
                <a:cubicBezTo>
                  <a:pt x="7769754" y="538739"/>
                  <a:pt x="7734005" y="614616"/>
                  <a:pt x="7752447" y="831138"/>
                </a:cubicBezTo>
                <a:cubicBezTo>
                  <a:pt x="7638600" y="848500"/>
                  <a:pt x="7461631" y="825253"/>
                  <a:pt x="7233629" y="831138"/>
                </a:cubicBezTo>
                <a:cubicBezTo>
                  <a:pt x="7005627" y="837023"/>
                  <a:pt x="6763076" y="766215"/>
                  <a:pt x="6559763" y="831138"/>
                </a:cubicBezTo>
                <a:cubicBezTo>
                  <a:pt x="6356450" y="896061"/>
                  <a:pt x="6282848" y="829127"/>
                  <a:pt x="6195994" y="831138"/>
                </a:cubicBezTo>
                <a:cubicBezTo>
                  <a:pt x="6109140" y="833149"/>
                  <a:pt x="5702438" y="801397"/>
                  <a:pt x="5522128" y="831138"/>
                </a:cubicBezTo>
                <a:cubicBezTo>
                  <a:pt x="5341818" y="860879"/>
                  <a:pt x="4955450" y="763917"/>
                  <a:pt x="4770737" y="831138"/>
                </a:cubicBezTo>
                <a:cubicBezTo>
                  <a:pt x="4586024" y="898359"/>
                  <a:pt x="4544825" y="801992"/>
                  <a:pt x="4329443" y="831138"/>
                </a:cubicBezTo>
                <a:cubicBezTo>
                  <a:pt x="4114061" y="860284"/>
                  <a:pt x="3934198" y="801987"/>
                  <a:pt x="3655577" y="831138"/>
                </a:cubicBezTo>
                <a:cubicBezTo>
                  <a:pt x="3376956" y="860289"/>
                  <a:pt x="3257359" y="805925"/>
                  <a:pt x="3136759" y="831138"/>
                </a:cubicBezTo>
                <a:cubicBezTo>
                  <a:pt x="3016159" y="856351"/>
                  <a:pt x="2749820" y="829110"/>
                  <a:pt x="2617942" y="831138"/>
                </a:cubicBezTo>
                <a:cubicBezTo>
                  <a:pt x="2486064" y="833166"/>
                  <a:pt x="2288402" y="759670"/>
                  <a:pt x="2021600" y="831138"/>
                </a:cubicBezTo>
                <a:cubicBezTo>
                  <a:pt x="1754798" y="902606"/>
                  <a:pt x="1642776" y="830668"/>
                  <a:pt x="1425258" y="831138"/>
                </a:cubicBezTo>
                <a:cubicBezTo>
                  <a:pt x="1207740" y="831608"/>
                  <a:pt x="1177364" y="801139"/>
                  <a:pt x="983964" y="831138"/>
                </a:cubicBezTo>
                <a:cubicBezTo>
                  <a:pt x="790564" y="861137"/>
                  <a:pt x="694332" y="791348"/>
                  <a:pt x="542671" y="831138"/>
                </a:cubicBezTo>
                <a:cubicBezTo>
                  <a:pt x="391010" y="870928"/>
                  <a:pt x="233640" y="770578"/>
                  <a:pt x="0" y="831138"/>
                </a:cubicBezTo>
                <a:cubicBezTo>
                  <a:pt x="-10474" y="736861"/>
                  <a:pt x="48034" y="626855"/>
                  <a:pt x="0" y="423880"/>
                </a:cubicBezTo>
                <a:cubicBezTo>
                  <a:pt x="-48034" y="220905"/>
                  <a:pt x="18542" y="144123"/>
                  <a:pt x="0" y="0"/>
                </a:cubicBezTo>
                <a:close/>
              </a:path>
            </a:pathLst>
          </a:custGeom>
          <a:solidFill>
            <a:schemeClr val="tx1">
              <a:lumMod val="20000"/>
              <a:lumOff val="80000"/>
            </a:schemeClr>
          </a:solidFill>
          <a:ln w="28575">
            <a:solidFill>
              <a:srgbClr val="92D050"/>
            </a:solidFill>
            <a:prstDash val="lgDashDotDot"/>
            <a:extLst>
              <a:ext uri="{C807C97D-BFC1-408E-A445-0C87EB9F89A2}">
                <ask:lineSketchStyleProps xmlns:ask="http://schemas.microsoft.com/office/drawing/2018/sketchyshapes" sd="2073454492">
                  <ask:type>
                    <ask:lineSketchScribble/>
                  </ask:type>
                </ask:lineSketchStyleProps>
              </a:ext>
            </a:extLst>
          </a:ln>
          <a:scene3d>
            <a:camera prst="isometricOffAxis1Right"/>
            <a:lightRig rig="threePt" dir="t"/>
          </a:scene3d>
        </p:spPr>
        <p:txBody>
          <a:bodyPr/>
          <a:lstStyle/>
          <a:p>
            <a:pPr algn="ctr"/>
            <a:r>
              <a:rPr lang="en-US" dirty="0" err="1"/>
              <a:t>Các</a:t>
            </a:r>
            <a:r>
              <a:rPr lang="en-US" dirty="0"/>
              <a:t> </a:t>
            </a:r>
            <a:r>
              <a:rPr lang="en-US" dirty="0" err="1"/>
              <a:t>giải</a:t>
            </a:r>
            <a:r>
              <a:rPr lang="en-US" dirty="0"/>
              <a:t> </a:t>
            </a:r>
            <a:r>
              <a:rPr lang="en-US" dirty="0" err="1"/>
              <a:t>pháp</a:t>
            </a:r>
            <a:r>
              <a:rPr lang="en-US" dirty="0"/>
              <a:t> </a:t>
            </a:r>
            <a:r>
              <a:rPr lang="en-US" dirty="0" err="1"/>
              <a:t>bảo</a:t>
            </a:r>
            <a:r>
              <a:rPr lang="en-US" dirty="0"/>
              <a:t> </a:t>
            </a:r>
            <a:r>
              <a:rPr lang="en-US" dirty="0" err="1"/>
              <a:t>vệ</a:t>
            </a:r>
            <a:r>
              <a:rPr lang="en-US" dirty="0"/>
              <a:t> </a:t>
            </a:r>
            <a:r>
              <a:rPr lang="en-US" dirty="0" err="1"/>
              <a:t>sự</a:t>
            </a:r>
            <a:r>
              <a:rPr lang="en-US" dirty="0"/>
              <a:t> </a:t>
            </a:r>
            <a:r>
              <a:rPr lang="en-US" dirty="0" err="1"/>
              <a:t>đa</a:t>
            </a:r>
            <a:r>
              <a:rPr lang="en-US" dirty="0"/>
              <a:t> </a:t>
            </a:r>
            <a:r>
              <a:rPr lang="en-US" dirty="0" err="1"/>
              <a:t>dạng</a:t>
            </a:r>
            <a:r>
              <a:rPr lang="en-US" dirty="0"/>
              <a:t> </a:t>
            </a:r>
            <a:r>
              <a:rPr lang="en-US" dirty="0" err="1"/>
              <a:t>sinh</a:t>
            </a:r>
            <a:r>
              <a:rPr lang="en-US" dirty="0"/>
              <a:t> học</a:t>
            </a:r>
          </a:p>
        </p:txBody>
      </p:sp>
      <p:sp>
        <p:nvSpPr>
          <p:cNvPr id="3" name="Slide Number Placeholder 2">
            <a:extLst>
              <a:ext uri="{FF2B5EF4-FFF2-40B4-BE49-F238E27FC236}">
                <a16:creationId xmlns:a16="http://schemas.microsoft.com/office/drawing/2014/main" id="{6BD9E994-E1FF-4204-B4DB-DE2D503853CE}"/>
              </a:ext>
            </a:extLst>
          </p:cNvPr>
          <p:cNvSpPr>
            <a:spLocks noGrp="1"/>
          </p:cNvSpPr>
          <p:nvPr>
            <p:ph type="sldNum" sz="quarter" idx="12"/>
          </p:nvPr>
        </p:nvSpPr>
        <p:spPr/>
        <p:txBody>
          <a:bodyPr/>
          <a:lstStyle/>
          <a:p>
            <a:fld id="{9CD8D479-8942-46E8-A226-A4E01F7A105C}" type="slidenum">
              <a:rPr lang="en-US" smtClean="0"/>
              <a:t>11</a:t>
            </a:fld>
            <a:endParaRPr lang="en-US"/>
          </a:p>
        </p:txBody>
      </p:sp>
      <p:sp>
        <p:nvSpPr>
          <p:cNvPr id="4" name="Date Placeholder 3">
            <a:extLst>
              <a:ext uri="{FF2B5EF4-FFF2-40B4-BE49-F238E27FC236}">
                <a16:creationId xmlns:a16="http://schemas.microsoft.com/office/drawing/2014/main" id="{EF1D119E-0733-4475-97FD-F1DF6B6734CC}"/>
              </a:ext>
            </a:extLst>
          </p:cNvPr>
          <p:cNvSpPr>
            <a:spLocks noGrp="1"/>
          </p:cNvSpPr>
          <p:nvPr>
            <p:ph type="dt" sz="half" idx="10"/>
          </p:nvPr>
        </p:nvSpPr>
        <p:spPr/>
        <p:txBody>
          <a:bodyPr/>
          <a:lstStyle/>
          <a:p>
            <a:fld id="{ACE9B26A-9790-4128-A1D1-BBEDAE205B9C}" type="datetime1">
              <a:rPr lang="en-US" smtClean="0"/>
              <a:t>3/4/2022</a:t>
            </a:fld>
            <a:endParaRPr lang="en-US" dirty="0"/>
          </a:p>
        </p:txBody>
      </p:sp>
      <p:sp>
        <p:nvSpPr>
          <p:cNvPr id="5" name="Footer Placeholder 4">
            <a:extLst>
              <a:ext uri="{FF2B5EF4-FFF2-40B4-BE49-F238E27FC236}">
                <a16:creationId xmlns:a16="http://schemas.microsoft.com/office/drawing/2014/main" id="{6F13B974-C82D-49BC-94DE-F303CE646EAF}"/>
              </a:ext>
            </a:extLst>
          </p:cNvPr>
          <p:cNvSpPr>
            <a:spLocks noGrp="1"/>
          </p:cNvSpPr>
          <p:nvPr>
            <p:ph type="ftr" sz="quarter" idx="11"/>
          </p:nvPr>
        </p:nvSpPr>
        <p:spPr/>
        <p:txBody>
          <a:bodyPr/>
          <a:lstStyle/>
          <a:p>
            <a:r>
              <a:rPr lang="en-US"/>
              <a:t>Lowered Biodiversity</a:t>
            </a:r>
            <a:endParaRPr lang="en-US" dirty="0"/>
          </a:p>
        </p:txBody>
      </p:sp>
      <p:pic>
        <p:nvPicPr>
          <p:cNvPr id="8" name="Picture 7" descr="Hands holding a seedling&#10;&#10;Description automatically generated with low confidence">
            <a:extLst>
              <a:ext uri="{FF2B5EF4-FFF2-40B4-BE49-F238E27FC236}">
                <a16:creationId xmlns:a16="http://schemas.microsoft.com/office/drawing/2014/main" id="{90EC5B99-2A9C-4BC1-AAF0-0DF415414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01" y="2409826"/>
            <a:ext cx="3761340" cy="36573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aphicFrame>
        <p:nvGraphicFramePr>
          <p:cNvPr id="9" name="Diagram 8">
            <a:extLst>
              <a:ext uri="{FF2B5EF4-FFF2-40B4-BE49-F238E27FC236}">
                <a16:creationId xmlns:a16="http://schemas.microsoft.com/office/drawing/2014/main" id="{6A4AA492-3283-43E0-9727-7452E94633D2}"/>
              </a:ext>
            </a:extLst>
          </p:cNvPr>
          <p:cNvGraphicFramePr/>
          <p:nvPr>
            <p:extLst>
              <p:ext uri="{D42A27DB-BD31-4B8C-83A1-F6EECF244321}">
                <p14:modId xmlns:p14="http://schemas.microsoft.com/office/powerpoint/2010/main" val="3599800413"/>
              </p:ext>
            </p:extLst>
          </p:nvPr>
        </p:nvGraphicFramePr>
        <p:xfrm>
          <a:off x="4087627" y="1319430"/>
          <a:ext cx="8005947" cy="5300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779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6B6C-9732-4B3C-B166-C3A79F19F905}"/>
              </a:ext>
            </a:extLst>
          </p:cNvPr>
          <p:cNvSpPr>
            <a:spLocks noGrp="1"/>
          </p:cNvSpPr>
          <p:nvPr>
            <p:ph type="title"/>
          </p:nvPr>
        </p:nvSpPr>
        <p:spPr>
          <a:xfrm>
            <a:off x="7287491" y="397164"/>
            <a:ext cx="5018484" cy="818696"/>
          </a:xfrm>
          <a:custGeom>
            <a:avLst/>
            <a:gdLst>
              <a:gd name="connsiteX0" fmla="*/ 0 w 5018484"/>
              <a:gd name="connsiteY0" fmla="*/ 0 h 818696"/>
              <a:gd name="connsiteX1" fmla="*/ 476756 w 5018484"/>
              <a:gd name="connsiteY1" fmla="*/ 0 h 818696"/>
              <a:gd name="connsiteX2" fmla="*/ 1003697 w 5018484"/>
              <a:gd name="connsiteY2" fmla="*/ 0 h 818696"/>
              <a:gd name="connsiteX3" fmla="*/ 1681192 w 5018484"/>
              <a:gd name="connsiteY3" fmla="*/ 0 h 818696"/>
              <a:gd name="connsiteX4" fmla="*/ 2208133 w 5018484"/>
              <a:gd name="connsiteY4" fmla="*/ 0 h 818696"/>
              <a:gd name="connsiteX5" fmla="*/ 2735074 w 5018484"/>
              <a:gd name="connsiteY5" fmla="*/ 0 h 818696"/>
              <a:gd name="connsiteX6" fmla="*/ 3262015 w 5018484"/>
              <a:gd name="connsiteY6" fmla="*/ 0 h 818696"/>
              <a:gd name="connsiteX7" fmla="*/ 3939510 w 5018484"/>
              <a:gd name="connsiteY7" fmla="*/ 0 h 818696"/>
              <a:gd name="connsiteX8" fmla="*/ 5018484 w 5018484"/>
              <a:gd name="connsiteY8" fmla="*/ 0 h 818696"/>
              <a:gd name="connsiteX9" fmla="*/ 5018484 w 5018484"/>
              <a:gd name="connsiteY9" fmla="*/ 417535 h 818696"/>
              <a:gd name="connsiteX10" fmla="*/ 5018484 w 5018484"/>
              <a:gd name="connsiteY10" fmla="*/ 818696 h 818696"/>
              <a:gd name="connsiteX11" fmla="*/ 4541728 w 5018484"/>
              <a:gd name="connsiteY11" fmla="*/ 818696 h 818696"/>
              <a:gd name="connsiteX12" fmla="*/ 3864233 w 5018484"/>
              <a:gd name="connsiteY12" fmla="*/ 818696 h 818696"/>
              <a:gd name="connsiteX13" fmla="*/ 3387477 w 5018484"/>
              <a:gd name="connsiteY13" fmla="*/ 818696 h 818696"/>
              <a:gd name="connsiteX14" fmla="*/ 2860536 w 5018484"/>
              <a:gd name="connsiteY14" fmla="*/ 818696 h 818696"/>
              <a:gd name="connsiteX15" fmla="*/ 2333595 w 5018484"/>
              <a:gd name="connsiteY15" fmla="*/ 818696 h 818696"/>
              <a:gd name="connsiteX16" fmla="*/ 1756469 w 5018484"/>
              <a:gd name="connsiteY16" fmla="*/ 818696 h 818696"/>
              <a:gd name="connsiteX17" fmla="*/ 1078974 w 5018484"/>
              <a:gd name="connsiteY17" fmla="*/ 818696 h 818696"/>
              <a:gd name="connsiteX18" fmla="*/ 0 w 5018484"/>
              <a:gd name="connsiteY18" fmla="*/ 818696 h 818696"/>
              <a:gd name="connsiteX19" fmla="*/ 0 w 5018484"/>
              <a:gd name="connsiteY19" fmla="*/ 401161 h 818696"/>
              <a:gd name="connsiteX20" fmla="*/ 0 w 5018484"/>
              <a:gd name="connsiteY20" fmla="*/ 0 h 81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18484" h="818696" fill="none" extrusionOk="0">
                <a:moveTo>
                  <a:pt x="0" y="0"/>
                </a:moveTo>
                <a:cubicBezTo>
                  <a:pt x="160544" y="-4621"/>
                  <a:pt x="379798" y="-17886"/>
                  <a:pt x="476756" y="0"/>
                </a:cubicBezTo>
                <a:cubicBezTo>
                  <a:pt x="573714" y="17886"/>
                  <a:pt x="892819" y="10707"/>
                  <a:pt x="1003697" y="0"/>
                </a:cubicBezTo>
                <a:cubicBezTo>
                  <a:pt x="1114575" y="-10707"/>
                  <a:pt x="1472988" y="10545"/>
                  <a:pt x="1681192" y="0"/>
                </a:cubicBezTo>
                <a:cubicBezTo>
                  <a:pt x="1889396" y="-10545"/>
                  <a:pt x="2046391" y="9081"/>
                  <a:pt x="2208133" y="0"/>
                </a:cubicBezTo>
                <a:cubicBezTo>
                  <a:pt x="2369875" y="-9081"/>
                  <a:pt x="2595990" y="20765"/>
                  <a:pt x="2735074" y="0"/>
                </a:cubicBezTo>
                <a:cubicBezTo>
                  <a:pt x="2874158" y="-20765"/>
                  <a:pt x="3013179" y="-14339"/>
                  <a:pt x="3262015" y="0"/>
                </a:cubicBezTo>
                <a:cubicBezTo>
                  <a:pt x="3510851" y="14339"/>
                  <a:pt x="3672071" y="2448"/>
                  <a:pt x="3939510" y="0"/>
                </a:cubicBezTo>
                <a:cubicBezTo>
                  <a:pt x="4206950" y="-2448"/>
                  <a:pt x="4664274" y="-7331"/>
                  <a:pt x="5018484" y="0"/>
                </a:cubicBezTo>
                <a:cubicBezTo>
                  <a:pt x="5015419" y="100368"/>
                  <a:pt x="5010097" y="215343"/>
                  <a:pt x="5018484" y="417535"/>
                </a:cubicBezTo>
                <a:cubicBezTo>
                  <a:pt x="5026871" y="619727"/>
                  <a:pt x="5021357" y="626020"/>
                  <a:pt x="5018484" y="818696"/>
                </a:cubicBezTo>
                <a:cubicBezTo>
                  <a:pt x="4918223" y="796203"/>
                  <a:pt x="4749038" y="797383"/>
                  <a:pt x="4541728" y="818696"/>
                </a:cubicBezTo>
                <a:cubicBezTo>
                  <a:pt x="4334418" y="840009"/>
                  <a:pt x="4078067" y="850634"/>
                  <a:pt x="3864233" y="818696"/>
                </a:cubicBezTo>
                <a:cubicBezTo>
                  <a:pt x="3650399" y="786758"/>
                  <a:pt x="3585221" y="822609"/>
                  <a:pt x="3387477" y="818696"/>
                </a:cubicBezTo>
                <a:cubicBezTo>
                  <a:pt x="3189733" y="814783"/>
                  <a:pt x="3045062" y="842172"/>
                  <a:pt x="2860536" y="818696"/>
                </a:cubicBezTo>
                <a:cubicBezTo>
                  <a:pt x="2676010" y="795220"/>
                  <a:pt x="2568036" y="826183"/>
                  <a:pt x="2333595" y="818696"/>
                </a:cubicBezTo>
                <a:cubicBezTo>
                  <a:pt x="2099154" y="811209"/>
                  <a:pt x="2037104" y="800784"/>
                  <a:pt x="1756469" y="818696"/>
                </a:cubicBezTo>
                <a:cubicBezTo>
                  <a:pt x="1475834" y="836608"/>
                  <a:pt x="1246692" y="851194"/>
                  <a:pt x="1078974" y="818696"/>
                </a:cubicBezTo>
                <a:cubicBezTo>
                  <a:pt x="911256" y="786198"/>
                  <a:pt x="374146" y="866311"/>
                  <a:pt x="0" y="818696"/>
                </a:cubicBezTo>
                <a:cubicBezTo>
                  <a:pt x="-2393" y="648617"/>
                  <a:pt x="-17210" y="596598"/>
                  <a:pt x="0" y="401161"/>
                </a:cubicBezTo>
                <a:cubicBezTo>
                  <a:pt x="17210" y="205724"/>
                  <a:pt x="14767" y="183004"/>
                  <a:pt x="0" y="0"/>
                </a:cubicBezTo>
                <a:close/>
              </a:path>
              <a:path w="5018484" h="818696" stroke="0" extrusionOk="0">
                <a:moveTo>
                  <a:pt x="0" y="0"/>
                </a:moveTo>
                <a:cubicBezTo>
                  <a:pt x="237263" y="7033"/>
                  <a:pt x="320378" y="-17666"/>
                  <a:pt x="476756" y="0"/>
                </a:cubicBezTo>
                <a:cubicBezTo>
                  <a:pt x="633134" y="17666"/>
                  <a:pt x="859625" y="-17097"/>
                  <a:pt x="1154251" y="0"/>
                </a:cubicBezTo>
                <a:cubicBezTo>
                  <a:pt x="1448877" y="17097"/>
                  <a:pt x="1536260" y="20974"/>
                  <a:pt x="1681192" y="0"/>
                </a:cubicBezTo>
                <a:cubicBezTo>
                  <a:pt x="1826124" y="-20974"/>
                  <a:pt x="2138439" y="-19020"/>
                  <a:pt x="2258318" y="0"/>
                </a:cubicBezTo>
                <a:cubicBezTo>
                  <a:pt x="2378197" y="19020"/>
                  <a:pt x="2603511" y="7252"/>
                  <a:pt x="2785259" y="0"/>
                </a:cubicBezTo>
                <a:cubicBezTo>
                  <a:pt x="2967007" y="-7252"/>
                  <a:pt x="3242683" y="6313"/>
                  <a:pt x="3362384" y="0"/>
                </a:cubicBezTo>
                <a:cubicBezTo>
                  <a:pt x="3482086" y="-6313"/>
                  <a:pt x="3673682" y="-7258"/>
                  <a:pt x="3839140" y="0"/>
                </a:cubicBezTo>
                <a:cubicBezTo>
                  <a:pt x="4004598" y="7258"/>
                  <a:pt x="4162685" y="26392"/>
                  <a:pt x="4466451" y="0"/>
                </a:cubicBezTo>
                <a:cubicBezTo>
                  <a:pt x="4770217" y="-26392"/>
                  <a:pt x="4896119" y="8594"/>
                  <a:pt x="5018484" y="0"/>
                </a:cubicBezTo>
                <a:cubicBezTo>
                  <a:pt x="5016989" y="144970"/>
                  <a:pt x="5002305" y="276851"/>
                  <a:pt x="5018484" y="392974"/>
                </a:cubicBezTo>
                <a:cubicBezTo>
                  <a:pt x="5034663" y="509097"/>
                  <a:pt x="5014144" y="665895"/>
                  <a:pt x="5018484" y="818696"/>
                </a:cubicBezTo>
                <a:cubicBezTo>
                  <a:pt x="4836860" y="841379"/>
                  <a:pt x="4486410" y="800943"/>
                  <a:pt x="4340989" y="818696"/>
                </a:cubicBezTo>
                <a:cubicBezTo>
                  <a:pt x="4195569" y="836449"/>
                  <a:pt x="3945912" y="848483"/>
                  <a:pt x="3713678" y="818696"/>
                </a:cubicBezTo>
                <a:cubicBezTo>
                  <a:pt x="3481444" y="788909"/>
                  <a:pt x="3294209" y="801977"/>
                  <a:pt x="3136553" y="818696"/>
                </a:cubicBezTo>
                <a:cubicBezTo>
                  <a:pt x="2978898" y="835415"/>
                  <a:pt x="2722291" y="796614"/>
                  <a:pt x="2609612" y="818696"/>
                </a:cubicBezTo>
                <a:cubicBezTo>
                  <a:pt x="2496933" y="840778"/>
                  <a:pt x="2158529" y="808020"/>
                  <a:pt x="1932116" y="818696"/>
                </a:cubicBezTo>
                <a:cubicBezTo>
                  <a:pt x="1705703" y="829372"/>
                  <a:pt x="1545843" y="829954"/>
                  <a:pt x="1304806" y="818696"/>
                </a:cubicBezTo>
                <a:cubicBezTo>
                  <a:pt x="1063769" y="807439"/>
                  <a:pt x="902067" y="839706"/>
                  <a:pt x="777865" y="818696"/>
                </a:cubicBezTo>
                <a:cubicBezTo>
                  <a:pt x="653663" y="797686"/>
                  <a:pt x="160174" y="784702"/>
                  <a:pt x="0" y="818696"/>
                </a:cubicBezTo>
                <a:cubicBezTo>
                  <a:pt x="2717" y="685915"/>
                  <a:pt x="-17593" y="590384"/>
                  <a:pt x="0" y="425722"/>
                </a:cubicBezTo>
                <a:cubicBezTo>
                  <a:pt x="17593" y="261060"/>
                  <a:pt x="-19555" y="145577"/>
                  <a:pt x="0" y="0"/>
                </a:cubicBezTo>
                <a:close/>
              </a:path>
            </a:pathLst>
          </a:custGeom>
          <a:solidFill>
            <a:schemeClr val="bg1">
              <a:lumMod val="75000"/>
            </a:schemeClr>
          </a:solidFill>
          <a:ln w="12700">
            <a:solidFill>
              <a:srgbClr val="FF0000"/>
            </a:solidFill>
            <a:prstDash val="lgDashDot"/>
            <a:extLst>
              <a:ext uri="{C807C97D-BFC1-408E-A445-0C87EB9F89A2}">
                <ask:lineSketchStyleProps xmlns:ask="http://schemas.microsoft.com/office/drawing/2018/sketchyshapes" sd="1814854990">
                  <ask:type>
                    <ask:lineSketchFreehand/>
                  </ask:type>
                </ask:lineSketchStyleProps>
              </a:ext>
            </a:extLst>
          </a:ln>
          <a:scene3d>
            <a:camera prst="isometricOffAxis2Left"/>
            <a:lightRig rig="threePt" dir="t"/>
          </a:scene3d>
        </p:spPr>
        <p:txBody>
          <a:bodyPr/>
          <a:lstStyle/>
          <a:p>
            <a:pPr algn="ctr"/>
            <a:r>
              <a:rPr lang="en-US" dirty="0" err="1"/>
              <a:t>Nguồn</a:t>
            </a:r>
            <a:r>
              <a:rPr lang="en-US" dirty="0"/>
              <a:t> </a:t>
            </a:r>
            <a:r>
              <a:rPr lang="en-US" dirty="0" err="1"/>
              <a:t>tham</a:t>
            </a:r>
            <a:r>
              <a:rPr lang="en-US" dirty="0"/>
              <a:t> </a:t>
            </a:r>
            <a:r>
              <a:rPr lang="en-US" dirty="0" err="1"/>
              <a:t>khảo</a:t>
            </a:r>
            <a:r>
              <a:rPr lang="en-US" dirty="0"/>
              <a:t>:</a:t>
            </a:r>
          </a:p>
        </p:txBody>
      </p:sp>
      <p:sp>
        <p:nvSpPr>
          <p:cNvPr id="3" name="Slide Number Placeholder 2">
            <a:extLst>
              <a:ext uri="{FF2B5EF4-FFF2-40B4-BE49-F238E27FC236}">
                <a16:creationId xmlns:a16="http://schemas.microsoft.com/office/drawing/2014/main" id="{4224DDFB-FC1A-455E-AD68-A3771E780038}"/>
              </a:ext>
            </a:extLst>
          </p:cNvPr>
          <p:cNvSpPr>
            <a:spLocks noGrp="1"/>
          </p:cNvSpPr>
          <p:nvPr>
            <p:ph type="sldNum" sz="quarter" idx="12"/>
          </p:nvPr>
        </p:nvSpPr>
        <p:spPr/>
        <p:txBody>
          <a:bodyPr/>
          <a:lstStyle/>
          <a:p>
            <a:fld id="{9CD8D479-8942-46E8-A226-A4E01F7A105C}" type="slidenum">
              <a:rPr lang="en-US" smtClean="0"/>
              <a:t>12</a:t>
            </a:fld>
            <a:endParaRPr lang="en-US"/>
          </a:p>
        </p:txBody>
      </p:sp>
      <p:sp>
        <p:nvSpPr>
          <p:cNvPr id="4" name="Date Placeholder 3">
            <a:extLst>
              <a:ext uri="{FF2B5EF4-FFF2-40B4-BE49-F238E27FC236}">
                <a16:creationId xmlns:a16="http://schemas.microsoft.com/office/drawing/2014/main" id="{4A4E5423-8A66-48D3-89CD-C2192600AA33}"/>
              </a:ext>
            </a:extLst>
          </p:cNvPr>
          <p:cNvSpPr>
            <a:spLocks noGrp="1"/>
          </p:cNvSpPr>
          <p:nvPr>
            <p:ph type="dt" sz="half" idx="10"/>
          </p:nvPr>
        </p:nvSpPr>
        <p:spPr/>
        <p:txBody>
          <a:bodyPr/>
          <a:lstStyle/>
          <a:p>
            <a:fld id="{ACE9B26A-9790-4128-A1D1-BBEDAE205B9C}" type="datetime1">
              <a:rPr lang="en-US" smtClean="0"/>
              <a:t>3/4/2022</a:t>
            </a:fld>
            <a:endParaRPr lang="en-US" dirty="0"/>
          </a:p>
        </p:txBody>
      </p:sp>
      <p:sp>
        <p:nvSpPr>
          <p:cNvPr id="5" name="Footer Placeholder 4">
            <a:extLst>
              <a:ext uri="{FF2B5EF4-FFF2-40B4-BE49-F238E27FC236}">
                <a16:creationId xmlns:a16="http://schemas.microsoft.com/office/drawing/2014/main" id="{39692D70-ECFC-4039-8E80-CA468B255FDB}"/>
              </a:ext>
            </a:extLst>
          </p:cNvPr>
          <p:cNvSpPr>
            <a:spLocks noGrp="1"/>
          </p:cNvSpPr>
          <p:nvPr>
            <p:ph type="ftr" sz="quarter" idx="11"/>
          </p:nvPr>
        </p:nvSpPr>
        <p:spPr/>
        <p:txBody>
          <a:bodyPr/>
          <a:lstStyle/>
          <a:p>
            <a:r>
              <a:rPr lang="en-US"/>
              <a:t>Lowered Biodiversity</a:t>
            </a:r>
            <a:endParaRPr lang="en-US" dirty="0"/>
          </a:p>
        </p:txBody>
      </p:sp>
      <p:graphicFrame>
        <p:nvGraphicFramePr>
          <p:cNvPr id="7" name="Diagram 6">
            <a:extLst>
              <a:ext uri="{FF2B5EF4-FFF2-40B4-BE49-F238E27FC236}">
                <a16:creationId xmlns:a16="http://schemas.microsoft.com/office/drawing/2014/main" id="{EE1D2303-15FC-4CE0-8AAA-02CD24E235F3}"/>
              </a:ext>
            </a:extLst>
          </p:cNvPr>
          <p:cNvGraphicFramePr/>
          <p:nvPr>
            <p:extLst>
              <p:ext uri="{D42A27DB-BD31-4B8C-83A1-F6EECF244321}">
                <p14:modId xmlns:p14="http://schemas.microsoft.com/office/powerpoint/2010/main" val="1287842404"/>
              </p:ext>
            </p:extLst>
          </p:nvPr>
        </p:nvGraphicFramePr>
        <p:xfrm>
          <a:off x="453403"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B5467600-339D-4A99-9E0C-D5D0A0622620}"/>
              </a:ext>
            </a:extLst>
          </p:cNvPr>
          <p:cNvSpPr txBox="1"/>
          <p:nvPr/>
        </p:nvSpPr>
        <p:spPr>
          <a:xfrm>
            <a:off x="2551467" y="5737535"/>
            <a:ext cx="7691529" cy="600164"/>
          </a:xfrm>
          <a:prstGeom prst="rect">
            <a:avLst/>
          </a:prstGeom>
          <a:noFill/>
        </p:spPr>
        <p:txBody>
          <a:bodyPr wrap="none" rtlCol="0">
            <a:spAutoFit/>
          </a:bodyPr>
          <a:lstStyle/>
          <a:p>
            <a:r>
              <a:rPr lang="en-US" sz="1500" dirty="0" err="1">
                <a:hlinkClick r:id="rId7"/>
              </a:rPr>
              <a:t>Đa</a:t>
            </a:r>
            <a:r>
              <a:rPr lang="en-US" sz="1500" dirty="0">
                <a:hlinkClick r:id="rId7"/>
              </a:rPr>
              <a:t> </a:t>
            </a:r>
            <a:r>
              <a:rPr lang="en-US" sz="1500" dirty="0" err="1">
                <a:hlinkClick r:id="rId7"/>
              </a:rPr>
              <a:t>dạng</a:t>
            </a:r>
            <a:r>
              <a:rPr lang="en-US" sz="1500" dirty="0">
                <a:hlinkClick r:id="rId7"/>
              </a:rPr>
              <a:t> </a:t>
            </a:r>
            <a:r>
              <a:rPr lang="en-US" sz="1500" dirty="0" err="1">
                <a:hlinkClick r:id="rId7"/>
              </a:rPr>
              <a:t>sinh</a:t>
            </a:r>
            <a:r>
              <a:rPr lang="en-US" sz="1500" dirty="0">
                <a:hlinkClick r:id="rId7"/>
              </a:rPr>
              <a:t> học là gì? </a:t>
            </a:r>
            <a:r>
              <a:rPr lang="en-US" sz="1500" dirty="0" err="1">
                <a:hlinkClick r:id="rId7"/>
              </a:rPr>
              <a:t>Nguyên</a:t>
            </a:r>
            <a:r>
              <a:rPr lang="en-US" sz="1500" dirty="0">
                <a:hlinkClick r:id="rId7"/>
              </a:rPr>
              <a:t> </a:t>
            </a:r>
            <a:r>
              <a:rPr lang="en-US" sz="1500" dirty="0" err="1">
                <a:hlinkClick r:id="rId7"/>
              </a:rPr>
              <a:t>nhân</a:t>
            </a:r>
            <a:r>
              <a:rPr lang="en-US" sz="1500" dirty="0">
                <a:hlinkClick r:id="rId7"/>
              </a:rPr>
              <a:t>, </a:t>
            </a:r>
            <a:r>
              <a:rPr lang="en-US" sz="1500" dirty="0" err="1">
                <a:hlinkClick r:id="rId7"/>
              </a:rPr>
              <a:t>biện</a:t>
            </a:r>
            <a:r>
              <a:rPr lang="en-US" sz="1500" dirty="0">
                <a:hlinkClick r:id="rId7"/>
              </a:rPr>
              <a:t> </a:t>
            </a:r>
            <a:r>
              <a:rPr lang="en-US" sz="1500" dirty="0" err="1">
                <a:hlinkClick r:id="rId7"/>
              </a:rPr>
              <a:t>pháp</a:t>
            </a:r>
            <a:r>
              <a:rPr lang="en-US" sz="1500" dirty="0">
                <a:hlinkClick r:id="rId7"/>
              </a:rPr>
              <a:t> </a:t>
            </a:r>
            <a:r>
              <a:rPr lang="en-US" sz="1500" dirty="0" err="1">
                <a:hlinkClick r:id="rId7"/>
              </a:rPr>
              <a:t>hạn</a:t>
            </a:r>
            <a:r>
              <a:rPr lang="en-US" sz="1500" dirty="0">
                <a:hlinkClick r:id="rId7"/>
              </a:rPr>
              <a:t> </a:t>
            </a:r>
            <a:r>
              <a:rPr lang="en-US" sz="1500" dirty="0" err="1">
                <a:hlinkClick r:id="rId7"/>
              </a:rPr>
              <a:t>chế</a:t>
            </a:r>
            <a:r>
              <a:rPr lang="en-US" sz="1500" dirty="0">
                <a:hlinkClick r:id="rId7"/>
              </a:rPr>
              <a:t> </a:t>
            </a:r>
            <a:r>
              <a:rPr lang="en-US" sz="1500" dirty="0" err="1">
                <a:hlinkClick r:id="rId7"/>
              </a:rPr>
              <a:t>suy</a:t>
            </a:r>
            <a:r>
              <a:rPr lang="en-US" sz="1500" dirty="0">
                <a:hlinkClick r:id="rId7"/>
              </a:rPr>
              <a:t> </a:t>
            </a:r>
            <a:r>
              <a:rPr lang="en-US" sz="1500" dirty="0" err="1">
                <a:hlinkClick r:id="rId7"/>
              </a:rPr>
              <a:t>giảm</a:t>
            </a:r>
            <a:r>
              <a:rPr lang="en-US" sz="1500" dirty="0">
                <a:hlinkClick r:id="rId7"/>
              </a:rPr>
              <a:t> </a:t>
            </a:r>
            <a:r>
              <a:rPr lang="en-US" sz="1500" dirty="0" err="1">
                <a:hlinkClick r:id="rId7"/>
              </a:rPr>
              <a:t>đa</a:t>
            </a:r>
            <a:r>
              <a:rPr lang="en-US" sz="1500" dirty="0">
                <a:hlinkClick r:id="rId7"/>
              </a:rPr>
              <a:t> </a:t>
            </a:r>
            <a:r>
              <a:rPr lang="en-US" sz="1500" dirty="0" err="1">
                <a:hlinkClick r:id="rId7"/>
              </a:rPr>
              <a:t>dạng</a:t>
            </a:r>
            <a:r>
              <a:rPr lang="en-US" sz="1500" dirty="0">
                <a:hlinkClick r:id="rId7"/>
              </a:rPr>
              <a:t> </a:t>
            </a:r>
            <a:r>
              <a:rPr lang="en-US" sz="1500" dirty="0" err="1">
                <a:hlinkClick r:id="rId7"/>
              </a:rPr>
              <a:t>sinh</a:t>
            </a:r>
            <a:r>
              <a:rPr lang="en-US" sz="1500" dirty="0">
                <a:hlinkClick r:id="rId7"/>
              </a:rPr>
              <a:t> học - KHBVPTR</a:t>
            </a:r>
            <a:endParaRPr lang="en-US" sz="1500" dirty="0"/>
          </a:p>
          <a:p>
            <a:endParaRPr lang="en-US" dirty="0"/>
          </a:p>
        </p:txBody>
      </p:sp>
      <p:pic>
        <p:nvPicPr>
          <p:cNvPr id="10" name="Graphic 9" descr="Airplane outline">
            <a:extLst>
              <a:ext uri="{FF2B5EF4-FFF2-40B4-BE49-F238E27FC236}">
                <a16:creationId xmlns:a16="http://schemas.microsoft.com/office/drawing/2014/main" id="{F534F3DA-5861-41C4-B8AC-01F9842C59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520300"/>
            <a:ext cx="914400" cy="791264"/>
          </a:xfrm>
          <a:prstGeom prst="rect">
            <a:avLst/>
          </a:prstGeom>
        </p:spPr>
      </p:pic>
      <p:pic>
        <p:nvPicPr>
          <p:cNvPr id="12" name="Graphic 11" descr="Atom outline">
            <a:extLst>
              <a:ext uri="{FF2B5EF4-FFF2-40B4-BE49-F238E27FC236}">
                <a16:creationId xmlns:a16="http://schemas.microsoft.com/office/drawing/2014/main" id="{B2A5CE48-3781-48B4-A7BF-4F6593E73C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6800" y="2318328"/>
            <a:ext cx="914400" cy="640108"/>
          </a:xfrm>
          <a:prstGeom prst="rect">
            <a:avLst/>
          </a:prstGeom>
        </p:spPr>
      </p:pic>
      <p:pic>
        <p:nvPicPr>
          <p:cNvPr id="14" name="Graphic 13" descr="Airplane outline">
            <a:extLst>
              <a:ext uri="{FF2B5EF4-FFF2-40B4-BE49-F238E27FC236}">
                <a16:creationId xmlns:a16="http://schemas.microsoft.com/office/drawing/2014/main" id="{A31064FA-F62E-494D-8F1E-025D7DF8D0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800" y="3766354"/>
            <a:ext cx="914400" cy="791265"/>
          </a:xfrm>
          <a:prstGeom prst="rect">
            <a:avLst/>
          </a:prstGeom>
        </p:spPr>
      </p:pic>
      <p:pic>
        <p:nvPicPr>
          <p:cNvPr id="16" name="Graphic 15" descr="Atom outline">
            <a:extLst>
              <a:ext uri="{FF2B5EF4-FFF2-40B4-BE49-F238E27FC236}">
                <a16:creationId xmlns:a16="http://schemas.microsoft.com/office/drawing/2014/main" id="{395A4C80-9A44-47DE-B92B-A361813EE7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800" y="5546434"/>
            <a:ext cx="914400" cy="640109"/>
          </a:xfrm>
          <a:prstGeom prst="rect">
            <a:avLst/>
          </a:prstGeom>
        </p:spPr>
      </p:pic>
      <p:pic>
        <p:nvPicPr>
          <p:cNvPr id="18" name="Graphic 17" descr="Badge Heart outline">
            <a:extLst>
              <a:ext uri="{FF2B5EF4-FFF2-40B4-BE49-F238E27FC236}">
                <a16:creationId xmlns:a16="http://schemas.microsoft.com/office/drawing/2014/main" id="{AB139DBC-B447-4857-B172-504011FC49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911" y="-31756"/>
            <a:ext cx="1138711" cy="781611"/>
          </a:xfrm>
          <a:prstGeom prst="rect">
            <a:avLst/>
          </a:prstGeom>
          <a:scene3d>
            <a:camera prst="isometricOffAxis2Left"/>
            <a:lightRig rig="threePt" dir="t"/>
          </a:scene3d>
        </p:spPr>
      </p:pic>
      <p:pic>
        <p:nvPicPr>
          <p:cNvPr id="20" name="Picture 19" descr="A picture containing domestic cat, cat, mammal, indoor&#10;&#10;Description automatically generated">
            <a:extLst>
              <a:ext uri="{FF2B5EF4-FFF2-40B4-BE49-F238E27FC236}">
                <a16:creationId xmlns:a16="http://schemas.microsoft.com/office/drawing/2014/main" id="{07162929-781B-43D8-8448-301A5FE14677}"/>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3073" b="6741"/>
          <a:stretch/>
        </p:blipFill>
        <p:spPr>
          <a:xfrm>
            <a:off x="8581403" y="2078821"/>
            <a:ext cx="3438526" cy="3367013"/>
          </a:xfrm>
          <a:prstGeom prst="rect">
            <a:avLst/>
          </a:prstGeom>
          <a:ln>
            <a:noFill/>
          </a:ln>
          <a:effectLst>
            <a:softEdge rad="112500"/>
          </a:effectLst>
          <a:scene3d>
            <a:camera prst="isometricOffAxis2Left"/>
            <a:lightRig rig="threePt" dir="t"/>
          </a:scene3d>
        </p:spPr>
      </p:pic>
    </p:spTree>
    <p:extLst>
      <p:ext uri="{BB962C8B-B14F-4D97-AF65-F5344CB8AC3E}">
        <p14:creationId xmlns:p14="http://schemas.microsoft.com/office/powerpoint/2010/main" val="151525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D8D479-8942-46E8-A226-A4E01F7A105C}" type="slidenum">
              <a:rPr lang="en-US" smtClean="0"/>
              <a:t>13</a:t>
            </a:fld>
            <a:endParaRPr lang="en-US"/>
          </a:p>
        </p:txBody>
      </p:sp>
      <p:sp>
        <p:nvSpPr>
          <p:cNvPr id="3" name="Date Placeholder 2"/>
          <p:cNvSpPr>
            <a:spLocks noGrp="1"/>
          </p:cNvSpPr>
          <p:nvPr>
            <p:ph type="dt" sz="half" idx="10"/>
          </p:nvPr>
        </p:nvSpPr>
        <p:spPr/>
        <p:txBody>
          <a:bodyPr/>
          <a:lstStyle/>
          <a:p>
            <a:fld id="{4A89DE11-3E43-4568-BAFA-AA8B714F34F9}" type="datetime1">
              <a:rPr lang="en-US" smtClean="0"/>
              <a:t>3/4/2022</a:t>
            </a:fld>
            <a:endParaRPr lang="en-US" dirty="0"/>
          </a:p>
        </p:txBody>
      </p:sp>
      <p:sp>
        <p:nvSpPr>
          <p:cNvPr id="4" name="Footer Placeholder 3"/>
          <p:cNvSpPr>
            <a:spLocks noGrp="1"/>
          </p:cNvSpPr>
          <p:nvPr>
            <p:ph type="ftr" sz="quarter" idx="11"/>
          </p:nvPr>
        </p:nvSpPr>
        <p:spPr/>
        <p:txBody>
          <a:bodyPr/>
          <a:lstStyle/>
          <a:p>
            <a:r>
              <a:rPr lang="en-US"/>
              <a:t>Lowered Biodiversity</a:t>
            </a:r>
            <a:endParaRPr lang="en-US" dirty="0"/>
          </a:p>
        </p:txBody>
      </p:sp>
      <p:pic>
        <p:nvPicPr>
          <p:cNvPr id="7" name="Picture 6" descr="A picture containing cat, indoor, mammal, domestic cat&#10;&#10;Description automatically generated">
            <a:extLst>
              <a:ext uri="{FF2B5EF4-FFF2-40B4-BE49-F238E27FC236}">
                <a16:creationId xmlns:a16="http://schemas.microsoft.com/office/drawing/2014/main" id="{C6616C9E-2E6F-4F76-A222-4B09C9593E44}"/>
              </a:ext>
            </a:extLst>
          </p:cNvPr>
          <p:cNvPicPr>
            <a:picLocks noChangeAspect="1"/>
          </p:cNvPicPr>
          <p:nvPr/>
        </p:nvPicPr>
        <p:blipFill rotWithShape="1">
          <a:blip r:embed="rId2">
            <a:extLst>
              <a:ext uri="{28A0092B-C50C-407E-A947-70E740481C1C}">
                <a14:useLocalDpi xmlns:a14="http://schemas.microsoft.com/office/drawing/2010/main" val="0"/>
              </a:ext>
            </a:extLst>
          </a:blip>
          <a:srcRect b="6449"/>
          <a:stretch/>
        </p:blipFill>
        <p:spPr>
          <a:xfrm>
            <a:off x="410402" y="1639956"/>
            <a:ext cx="6096000" cy="42400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descr="A cat with blue eyes&#10;&#10;Description automatically generated with low confidence">
            <a:extLst>
              <a:ext uri="{FF2B5EF4-FFF2-40B4-BE49-F238E27FC236}">
                <a16:creationId xmlns:a16="http://schemas.microsoft.com/office/drawing/2014/main" id="{E5642CCA-173F-4DB5-94FE-C7FFBC97B714}"/>
              </a:ext>
            </a:extLst>
          </p:cNvPr>
          <p:cNvPicPr>
            <a:picLocks noChangeAspect="1"/>
          </p:cNvPicPr>
          <p:nvPr/>
        </p:nvPicPr>
        <p:blipFill rotWithShape="1">
          <a:blip r:embed="rId3">
            <a:extLst>
              <a:ext uri="{28A0092B-C50C-407E-A947-70E740481C1C}">
                <a14:useLocalDpi xmlns:a14="http://schemas.microsoft.com/office/drawing/2010/main" val="0"/>
              </a:ext>
            </a:extLst>
          </a:blip>
          <a:srcRect b="6063"/>
          <a:stretch/>
        </p:blipFill>
        <p:spPr>
          <a:xfrm>
            <a:off x="5814807" y="1911316"/>
            <a:ext cx="6096000" cy="4343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0" name="TextBox 9">
            <a:extLst>
              <a:ext uri="{FF2B5EF4-FFF2-40B4-BE49-F238E27FC236}">
                <a16:creationId xmlns:a16="http://schemas.microsoft.com/office/drawing/2014/main" id="{38AEBFC4-E7C0-4462-8EDA-F412E95F435F}"/>
              </a:ext>
            </a:extLst>
          </p:cNvPr>
          <p:cNvSpPr txBox="1"/>
          <p:nvPr/>
        </p:nvSpPr>
        <p:spPr>
          <a:xfrm>
            <a:off x="3811041" y="249608"/>
            <a:ext cx="5209134" cy="1015663"/>
          </a:xfrm>
          <a:custGeom>
            <a:avLst/>
            <a:gdLst>
              <a:gd name="connsiteX0" fmla="*/ 0 w 5209134"/>
              <a:gd name="connsiteY0" fmla="*/ 0 h 1015663"/>
              <a:gd name="connsiteX1" fmla="*/ 682975 w 5209134"/>
              <a:gd name="connsiteY1" fmla="*/ 0 h 1015663"/>
              <a:gd name="connsiteX2" fmla="*/ 1365951 w 5209134"/>
              <a:gd name="connsiteY2" fmla="*/ 0 h 1015663"/>
              <a:gd name="connsiteX3" fmla="*/ 1788469 w 5209134"/>
              <a:gd name="connsiteY3" fmla="*/ 0 h 1015663"/>
              <a:gd name="connsiteX4" fmla="*/ 2367262 w 5209134"/>
              <a:gd name="connsiteY4" fmla="*/ 0 h 1015663"/>
              <a:gd name="connsiteX5" fmla="*/ 2893963 w 5209134"/>
              <a:gd name="connsiteY5" fmla="*/ 0 h 1015663"/>
              <a:gd name="connsiteX6" fmla="*/ 3420665 w 5209134"/>
              <a:gd name="connsiteY6" fmla="*/ 0 h 1015663"/>
              <a:gd name="connsiteX7" fmla="*/ 3895275 w 5209134"/>
              <a:gd name="connsiteY7" fmla="*/ 0 h 1015663"/>
              <a:gd name="connsiteX8" fmla="*/ 4526159 w 5209134"/>
              <a:gd name="connsiteY8" fmla="*/ 0 h 1015663"/>
              <a:gd name="connsiteX9" fmla="*/ 5209134 w 5209134"/>
              <a:gd name="connsiteY9" fmla="*/ 0 h 1015663"/>
              <a:gd name="connsiteX10" fmla="*/ 5209134 w 5209134"/>
              <a:gd name="connsiteY10" fmla="*/ 528145 h 1015663"/>
              <a:gd name="connsiteX11" fmla="*/ 5209134 w 5209134"/>
              <a:gd name="connsiteY11" fmla="*/ 1015663 h 1015663"/>
              <a:gd name="connsiteX12" fmla="*/ 4630341 w 5209134"/>
              <a:gd name="connsiteY12" fmla="*/ 1015663 h 1015663"/>
              <a:gd name="connsiteX13" fmla="*/ 4103640 w 5209134"/>
              <a:gd name="connsiteY13" fmla="*/ 1015663 h 1015663"/>
              <a:gd name="connsiteX14" fmla="*/ 3524847 w 5209134"/>
              <a:gd name="connsiteY14" fmla="*/ 1015663 h 1015663"/>
              <a:gd name="connsiteX15" fmla="*/ 3102329 w 5209134"/>
              <a:gd name="connsiteY15" fmla="*/ 1015663 h 1015663"/>
              <a:gd name="connsiteX16" fmla="*/ 2679810 w 5209134"/>
              <a:gd name="connsiteY16" fmla="*/ 1015663 h 1015663"/>
              <a:gd name="connsiteX17" fmla="*/ 2101017 w 5209134"/>
              <a:gd name="connsiteY17" fmla="*/ 1015663 h 1015663"/>
              <a:gd name="connsiteX18" fmla="*/ 1678499 w 5209134"/>
              <a:gd name="connsiteY18" fmla="*/ 1015663 h 1015663"/>
              <a:gd name="connsiteX19" fmla="*/ 1151797 w 5209134"/>
              <a:gd name="connsiteY19" fmla="*/ 1015663 h 1015663"/>
              <a:gd name="connsiteX20" fmla="*/ 625096 w 5209134"/>
              <a:gd name="connsiteY20" fmla="*/ 1015663 h 1015663"/>
              <a:gd name="connsiteX21" fmla="*/ 0 w 5209134"/>
              <a:gd name="connsiteY21" fmla="*/ 1015663 h 1015663"/>
              <a:gd name="connsiteX22" fmla="*/ 0 w 5209134"/>
              <a:gd name="connsiteY22" fmla="*/ 497675 h 1015663"/>
              <a:gd name="connsiteX23" fmla="*/ 0 w 5209134"/>
              <a:gd name="connsiteY23"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9134" h="1015663" fill="none" extrusionOk="0">
                <a:moveTo>
                  <a:pt x="0" y="0"/>
                </a:moveTo>
                <a:cubicBezTo>
                  <a:pt x="202235" y="-75099"/>
                  <a:pt x="520029" y="76524"/>
                  <a:pt x="682975" y="0"/>
                </a:cubicBezTo>
                <a:cubicBezTo>
                  <a:pt x="845922" y="-76524"/>
                  <a:pt x="1095502" y="20389"/>
                  <a:pt x="1365951" y="0"/>
                </a:cubicBezTo>
                <a:cubicBezTo>
                  <a:pt x="1636400" y="-20389"/>
                  <a:pt x="1660103" y="33773"/>
                  <a:pt x="1788469" y="0"/>
                </a:cubicBezTo>
                <a:cubicBezTo>
                  <a:pt x="1916835" y="-33773"/>
                  <a:pt x="2166636" y="52271"/>
                  <a:pt x="2367262" y="0"/>
                </a:cubicBezTo>
                <a:cubicBezTo>
                  <a:pt x="2567888" y="-52271"/>
                  <a:pt x="2762914" y="59943"/>
                  <a:pt x="2893963" y="0"/>
                </a:cubicBezTo>
                <a:cubicBezTo>
                  <a:pt x="3025012" y="-59943"/>
                  <a:pt x="3182764" y="28488"/>
                  <a:pt x="3420665" y="0"/>
                </a:cubicBezTo>
                <a:cubicBezTo>
                  <a:pt x="3658566" y="-28488"/>
                  <a:pt x="3744867" y="56002"/>
                  <a:pt x="3895275" y="0"/>
                </a:cubicBezTo>
                <a:cubicBezTo>
                  <a:pt x="4045683" y="-56002"/>
                  <a:pt x="4284259" y="14069"/>
                  <a:pt x="4526159" y="0"/>
                </a:cubicBezTo>
                <a:cubicBezTo>
                  <a:pt x="4768059" y="-14069"/>
                  <a:pt x="4870365" y="75392"/>
                  <a:pt x="5209134" y="0"/>
                </a:cubicBezTo>
                <a:cubicBezTo>
                  <a:pt x="5262856" y="152513"/>
                  <a:pt x="5198926" y="300813"/>
                  <a:pt x="5209134" y="528145"/>
                </a:cubicBezTo>
                <a:cubicBezTo>
                  <a:pt x="5219342" y="755477"/>
                  <a:pt x="5189271" y="909564"/>
                  <a:pt x="5209134" y="1015663"/>
                </a:cubicBezTo>
                <a:cubicBezTo>
                  <a:pt x="4985944" y="1023408"/>
                  <a:pt x="4866995" y="969166"/>
                  <a:pt x="4630341" y="1015663"/>
                </a:cubicBezTo>
                <a:cubicBezTo>
                  <a:pt x="4393687" y="1062160"/>
                  <a:pt x="4363943" y="1012810"/>
                  <a:pt x="4103640" y="1015663"/>
                </a:cubicBezTo>
                <a:cubicBezTo>
                  <a:pt x="3843337" y="1018516"/>
                  <a:pt x="3763929" y="955625"/>
                  <a:pt x="3524847" y="1015663"/>
                </a:cubicBezTo>
                <a:cubicBezTo>
                  <a:pt x="3285765" y="1075701"/>
                  <a:pt x="3296652" y="990030"/>
                  <a:pt x="3102329" y="1015663"/>
                </a:cubicBezTo>
                <a:cubicBezTo>
                  <a:pt x="2908006" y="1041296"/>
                  <a:pt x="2881394" y="1002075"/>
                  <a:pt x="2679810" y="1015663"/>
                </a:cubicBezTo>
                <a:cubicBezTo>
                  <a:pt x="2478226" y="1029251"/>
                  <a:pt x="2388384" y="957244"/>
                  <a:pt x="2101017" y="1015663"/>
                </a:cubicBezTo>
                <a:cubicBezTo>
                  <a:pt x="1813650" y="1074082"/>
                  <a:pt x="1776575" y="1005011"/>
                  <a:pt x="1678499" y="1015663"/>
                </a:cubicBezTo>
                <a:cubicBezTo>
                  <a:pt x="1580423" y="1026315"/>
                  <a:pt x="1280955" y="953706"/>
                  <a:pt x="1151797" y="1015663"/>
                </a:cubicBezTo>
                <a:cubicBezTo>
                  <a:pt x="1022639" y="1077620"/>
                  <a:pt x="788697" y="1011124"/>
                  <a:pt x="625096" y="1015663"/>
                </a:cubicBezTo>
                <a:cubicBezTo>
                  <a:pt x="461495" y="1020202"/>
                  <a:pt x="240797" y="957159"/>
                  <a:pt x="0" y="1015663"/>
                </a:cubicBezTo>
                <a:cubicBezTo>
                  <a:pt x="-20589" y="825519"/>
                  <a:pt x="25380" y="728856"/>
                  <a:pt x="0" y="497675"/>
                </a:cubicBezTo>
                <a:cubicBezTo>
                  <a:pt x="-25380" y="266494"/>
                  <a:pt x="17021" y="142301"/>
                  <a:pt x="0" y="0"/>
                </a:cubicBezTo>
                <a:close/>
              </a:path>
              <a:path w="5209134" h="1015663" stroke="0" extrusionOk="0">
                <a:moveTo>
                  <a:pt x="0" y="0"/>
                </a:moveTo>
                <a:cubicBezTo>
                  <a:pt x="236268" y="-68302"/>
                  <a:pt x="422500" y="13770"/>
                  <a:pt x="578793" y="0"/>
                </a:cubicBezTo>
                <a:cubicBezTo>
                  <a:pt x="735086" y="-13770"/>
                  <a:pt x="1119414" y="36099"/>
                  <a:pt x="1261768" y="0"/>
                </a:cubicBezTo>
                <a:cubicBezTo>
                  <a:pt x="1404123" y="-36099"/>
                  <a:pt x="1671530" y="46065"/>
                  <a:pt x="1944743" y="0"/>
                </a:cubicBezTo>
                <a:cubicBezTo>
                  <a:pt x="2217957" y="-46065"/>
                  <a:pt x="2197294" y="16539"/>
                  <a:pt x="2367262" y="0"/>
                </a:cubicBezTo>
                <a:cubicBezTo>
                  <a:pt x="2537230" y="-16539"/>
                  <a:pt x="2815162" y="36350"/>
                  <a:pt x="2946055" y="0"/>
                </a:cubicBezTo>
                <a:cubicBezTo>
                  <a:pt x="3076948" y="-36350"/>
                  <a:pt x="3301929" y="22501"/>
                  <a:pt x="3576939" y="0"/>
                </a:cubicBezTo>
                <a:cubicBezTo>
                  <a:pt x="3851949" y="-22501"/>
                  <a:pt x="3923299" y="42443"/>
                  <a:pt x="4051549" y="0"/>
                </a:cubicBezTo>
                <a:cubicBezTo>
                  <a:pt x="4179799" y="-42443"/>
                  <a:pt x="4411816" y="55423"/>
                  <a:pt x="4630341" y="0"/>
                </a:cubicBezTo>
                <a:cubicBezTo>
                  <a:pt x="4848866" y="-55423"/>
                  <a:pt x="4966184" y="23917"/>
                  <a:pt x="5209134" y="0"/>
                </a:cubicBezTo>
                <a:cubicBezTo>
                  <a:pt x="5241988" y="136850"/>
                  <a:pt x="5159413" y="309136"/>
                  <a:pt x="5209134" y="487518"/>
                </a:cubicBezTo>
                <a:cubicBezTo>
                  <a:pt x="5258855" y="665900"/>
                  <a:pt x="5205355" y="759196"/>
                  <a:pt x="5209134" y="1015663"/>
                </a:cubicBezTo>
                <a:cubicBezTo>
                  <a:pt x="5114017" y="1033106"/>
                  <a:pt x="4952681" y="998388"/>
                  <a:pt x="4786615" y="1015663"/>
                </a:cubicBezTo>
                <a:cubicBezTo>
                  <a:pt x="4620549" y="1032938"/>
                  <a:pt x="4430666" y="1001369"/>
                  <a:pt x="4259914" y="1015663"/>
                </a:cubicBezTo>
                <a:cubicBezTo>
                  <a:pt x="4089162" y="1029957"/>
                  <a:pt x="3927038" y="983453"/>
                  <a:pt x="3629030" y="1015663"/>
                </a:cubicBezTo>
                <a:cubicBezTo>
                  <a:pt x="3331022" y="1047873"/>
                  <a:pt x="3361409" y="976025"/>
                  <a:pt x="3102329" y="1015663"/>
                </a:cubicBezTo>
                <a:cubicBezTo>
                  <a:pt x="2843249" y="1055301"/>
                  <a:pt x="2697597" y="994361"/>
                  <a:pt x="2523536" y="1015663"/>
                </a:cubicBezTo>
                <a:cubicBezTo>
                  <a:pt x="2349475" y="1036965"/>
                  <a:pt x="2244804" y="1001486"/>
                  <a:pt x="2048926" y="1015663"/>
                </a:cubicBezTo>
                <a:cubicBezTo>
                  <a:pt x="1853048" y="1029840"/>
                  <a:pt x="1737162" y="1002866"/>
                  <a:pt x="1626407" y="1015663"/>
                </a:cubicBezTo>
                <a:cubicBezTo>
                  <a:pt x="1515652" y="1028460"/>
                  <a:pt x="1127552" y="991989"/>
                  <a:pt x="943432" y="1015663"/>
                </a:cubicBezTo>
                <a:cubicBezTo>
                  <a:pt x="759313" y="1039337"/>
                  <a:pt x="250751" y="1005900"/>
                  <a:pt x="0" y="1015663"/>
                </a:cubicBezTo>
                <a:cubicBezTo>
                  <a:pt x="-4516" y="814039"/>
                  <a:pt x="30161" y="706119"/>
                  <a:pt x="0" y="517988"/>
                </a:cubicBezTo>
                <a:cubicBezTo>
                  <a:pt x="-30161" y="329857"/>
                  <a:pt x="14213" y="118998"/>
                  <a:pt x="0" y="0"/>
                </a:cubicBezTo>
                <a:close/>
              </a:path>
            </a:pathLst>
          </a:custGeom>
          <a:solidFill>
            <a:schemeClr val="accent5">
              <a:lumMod val="20000"/>
              <a:lumOff val="80000"/>
            </a:schemeClr>
          </a:solidFill>
          <a:ln w="38100">
            <a:solidFill>
              <a:srgbClr val="00B050"/>
            </a:solidFill>
            <a:prstDash val="sysDot"/>
            <a:extLst>
              <a:ext uri="{C807C97D-BFC1-408E-A445-0C87EB9F89A2}">
                <ask:lineSketchStyleProps xmlns:ask="http://schemas.microsoft.com/office/drawing/2018/sketchyshapes" sd="1062273884">
                  <a:prstGeom prst="rect">
                    <a:avLst/>
                  </a:prstGeom>
                  <ask:type>
                    <ask:lineSketchScribble/>
                  </ask:type>
                </ask:lineSketchStyleProps>
              </a:ext>
            </a:extLst>
          </a:ln>
          <a:effectLst/>
        </p:spPr>
        <p:txBody>
          <a:bodyPr wrap="square" rtlCol="0">
            <a:spAutoFit/>
          </a:bodyPr>
          <a:lstStyle/>
          <a:p>
            <a:pPr algn="ctr"/>
            <a:endParaRPr lang="en-US" sz="3000" dirty="0">
              <a:solidFill>
                <a:schemeClr val="accent1">
                  <a:lumMod val="75000"/>
                </a:schemeClr>
              </a:solidFill>
            </a:endParaRPr>
          </a:p>
          <a:p>
            <a:pPr algn="ctr"/>
            <a:r>
              <a:rPr lang="en-US" sz="3000" dirty="0">
                <a:solidFill>
                  <a:schemeClr val="accent1">
                    <a:lumMod val="75000"/>
                  </a:schemeClr>
                </a:solidFill>
              </a:rPr>
              <a:t>Cảm </a:t>
            </a:r>
            <a:r>
              <a:rPr lang="en-US" sz="3000" dirty="0" err="1">
                <a:solidFill>
                  <a:schemeClr val="accent1">
                    <a:lumMod val="75000"/>
                  </a:schemeClr>
                </a:solidFill>
              </a:rPr>
              <a:t>ơn</a:t>
            </a:r>
            <a:r>
              <a:rPr lang="en-US" sz="3000" dirty="0">
                <a:solidFill>
                  <a:schemeClr val="accent1">
                    <a:lumMod val="75000"/>
                  </a:schemeClr>
                </a:solidFill>
              </a:rPr>
              <a:t> </a:t>
            </a:r>
            <a:r>
              <a:rPr lang="en-US" sz="3000" dirty="0" err="1">
                <a:solidFill>
                  <a:schemeClr val="accent1">
                    <a:lumMod val="75000"/>
                  </a:schemeClr>
                </a:solidFill>
              </a:rPr>
              <a:t>cô</a:t>
            </a:r>
            <a:r>
              <a:rPr lang="en-US" sz="3000" dirty="0">
                <a:solidFill>
                  <a:schemeClr val="accent1">
                    <a:lumMod val="75000"/>
                  </a:schemeClr>
                </a:solidFill>
              </a:rPr>
              <a:t> </a:t>
            </a:r>
            <a:r>
              <a:rPr lang="en-US" sz="3000" dirty="0" err="1">
                <a:solidFill>
                  <a:schemeClr val="accent1">
                    <a:lumMod val="75000"/>
                  </a:schemeClr>
                </a:solidFill>
              </a:rPr>
              <a:t>đã</a:t>
            </a:r>
            <a:r>
              <a:rPr lang="en-US" sz="3000" dirty="0">
                <a:solidFill>
                  <a:schemeClr val="accent1">
                    <a:lumMod val="75000"/>
                  </a:schemeClr>
                </a:solidFill>
              </a:rPr>
              <a:t> </a:t>
            </a:r>
            <a:r>
              <a:rPr lang="en-US" sz="3000" dirty="0" err="1">
                <a:solidFill>
                  <a:schemeClr val="accent1">
                    <a:lumMod val="75000"/>
                  </a:schemeClr>
                </a:solidFill>
              </a:rPr>
              <a:t>theo</a:t>
            </a:r>
            <a:r>
              <a:rPr lang="en-US" sz="3000" dirty="0">
                <a:solidFill>
                  <a:schemeClr val="accent1">
                    <a:lumMod val="75000"/>
                  </a:schemeClr>
                </a:solidFill>
              </a:rPr>
              <a:t> </a:t>
            </a:r>
            <a:r>
              <a:rPr lang="en-US" sz="3000" dirty="0" err="1">
                <a:solidFill>
                  <a:schemeClr val="accent1">
                    <a:lumMod val="75000"/>
                  </a:schemeClr>
                </a:solidFill>
              </a:rPr>
              <a:t>dõi</a:t>
            </a:r>
            <a:r>
              <a:rPr lang="en-US" sz="3000" dirty="0">
                <a:solidFill>
                  <a:schemeClr val="accent1">
                    <a:lumMod val="75000"/>
                  </a:schemeClr>
                </a:solidFill>
              </a:rPr>
              <a:t>…!</a:t>
            </a:r>
          </a:p>
        </p:txBody>
      </p:sp>
    </p:spTree>
    <p:extLst>
      <p:ext uri="{BB962C8B-B14F-4D97-AF65-F5344CB8AC3E}">
        <p14:creationId xmlns:p14="http://schemas.microsoft.com/office/powerpoint/2010/main" val="10906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C783E-651B-40C4-B9EB-3C059E6AA4CE}"/>
              </a:ext>
            </a:extLst>
          </p:cNvPr>
          <p:cNvPicPr>
            <a:picLocks noChangeAspect="1"/>
          </p:cNvPicPr>
          <p:nvPr/>
        </p:nvPicPr>
        <p:blipFill>
          <a:blip r:embed="rId2">
            <a:extLst>
              <a:ext uri="{28A0092B-C50C-407E-A947-70E740481C1C}">
                <a14:useLocalDpi xmlns:a14="http://schemas.microsoft.com/office/drawing/2010/main" val="0"/>
              </a:ext>
            </a:extLst>
          </a:blip>
          <a:srcRect t="5831" b="5831"/>
          <a:stretch/>
        </p:blipFill>
        <p:spPr>
          <a:xfrm>
            <a:off x="473492" y="1556281"/>
            <a:ext cx="5279608" cy="3701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p:cNvSpPr>
            <a:spLocks noGrp="1"/>
          </p:cNvSpPr>
          <p:nvPr>
            <p:ph type="sldNum" sz="quarter" idx="12"/>
          </p:nvPr>
        </p:nvSpPr>
        <p:spPr>
          <a:xfrm>
            <a:off x="0" y="6629400"/>
            <a:ext cx="410402" cy="228600"/>
          </a:xfrm>
        </p:spPr>
        <p:txBody>
          <a:bodyPr anchor="ctr">
            <a:normAutofit/>
          </a:bodyPr>
          <a:lstStyle/>
          <a:p>
            <a:pPr>
              <a:lnSpc>
                <a:spcPct val="90000"/>
              </a:lnSpc>
              <a:spcAft>
                <a:spcPts val="600"/>
              </a:spcAft>
            </a:pPr>
            <a:fld id="{9CD8D479-8942-46E8-A226-A4E01F7A105C}" type="slidenum">
              <a:rPr lang="en-US" sz="1000" smtClean="0"/>
              <a:pPr>
                <a:lnSpc>
                  <a:spcPct val="90000"/>
                </a:lnSpc>
                <a:spcAft>
                  <a:spcPts val="600"/>
                </a:spcAft>
              </a:pPr>
              <a:t>2</a:t>
            </a:fld>
            <a:endParaRPr lang="en-US" sz="1000"/>
          </a:p>
        </p:txBody>
      </p:sp>
      <p:sp>
        <p:nvSpPr>
          <p:cNvPr id="5" name="Date Placeholder 4"/>
          <p:cNvSpPr>
            <a:spLocks noGrp="1"/>
          </p:cNvSpPr>
          <p:nvPr>
            <p:ph type="dt" sz="half" idx="10"/>
          </p:nvPr>
        </p:nvSpPr>
        <p:spPr>
          <a:xfrm>
            <a:off x="453403" y="6629400"/>
            <a:ext cx="1000662" cy="228600"/>
          </a:xfrm>
        </p:spPr>
        <p:txBody>
          <a:bodyPr anchor="ctr">
            <a:normAutofit/>
          </a:bodyPr>
          <a:lstStyle/>
          <a:p>
            <a:pPr>
              <a:lnSpc>
                <a:spcPct val="90000"/>
              </a:lnSpc>
              <a:spcAft>
                <a:spcPts val="600"/>
              </a:spcAft>
            </a:pPr>
            <a:fld id="{9CE355EE-FCCD-4C63-A1B9-ACD2B8053BB9}" type="datetime1">
              <a:rPr lang="en-US" sz="1000" smtClean="0"/>
              <a:pPr>
                <a:lnSpc>
                  <a:spcPct val="90000"/>
                </a:lnSpc>
                <a:spcAft>
                  <a:spcPts val="600"/>
                </a:spcAft>
              </a:pPr>
              <a:t>3/4/2022</a:t>
            </a:fld>
            <a:endParaRPr lang="en-US" sz="1000"/>
          </a:p>
        </p:txBody>
      </p:sp>
      <p:sp>
        <p:nvSpPr>
          <p:cNvPr id="6" name="Footer Placeholder 5"/>
          <p:cNvSpPr>
            <a:spLocks noGrp="1"/>
          </p:cNvSpPr>
          <p:nvPr>
            <p:ph type="ftr" sz="quarter" idx="11"/>
          </p:nvPr>
        </p:nvSpPr>
        <p:spPr>
          <a:xfrm>
            <a:off x="1637716" y="6629400"/>
            <a:ext cx="9144259" cy="228600"/>
          </a:xfrm>
        </p:spPr>
        <p:txBody>
          <a:bodyPr anchor="ctr">
            <a:normAutofit/>
          </a:bodyPr>
          <a:lstStyle/>
          <a:p>
            <a:pPr>
              <a:lnSpc>
                <a:spcPct val="90000"/>
              </a:lnSpc>
              <a:spcAft>
                <a:spcPts val="600"/>
              </a:spcAft>
            </a:pPr>
            <a:r>
              <a:rPr lang="en-US" sz="1000"/>
              <a:t>Lowered Biodiversity</a:t>
            </a:r>
          </a:p>
        </p:txBody>
      </p:sp>
      <p:sp>
        <p:nvSpPr>
          <p:cNvPr id="12" name="Rectangle 11">
            <a:extLst>
              <a:ext uri="{FF2B5EF4-FFF2-40B4-BE49-F238E27FC236}">
                <a16:creationId xmlns:a16="http://schemas.microsoft.com/office/drawing/2014/main" id="{4D3206AD-DBE8-472B-9472-D31D4BC2CC1E}"/>
              </a:ext>
            </a:extLst>
          </p:cNvPr>
          <p:cNvSpPr/>
          <p:nvPr/>
        </p:nvSpPr>
        <p:spPr>
          <a:xfrm>
            <a:off x="410402" y="270271"/>
            <a:ext cx="2914580" cy="923330"/>
          </a:xfrm>
          <a:prstGeom prst="rect">
            <a:avLst/>
          </a:prstGeom>
          <a:noFill/>
        </p:spPr>
        <p:txBody>
          <a:bodyPr wrap="none" lIns="91440" tIns="45720" rIns="91440" bIns="45720">
            <a:spAutoFit/>
            <a:scene3d>
              <a:camera prst="isometricOffAxis1Right"/>
              <a:lightRig rig="threePt" dir="t"/>
            </a:scene3d>
          </a:bodyPr>
          <a:lstStyle/>
          <a:p>
            <a:pPr algn="ctr"/>
            <a:r>
              <a:rPr lang="en-US" sz="5400" b="1" dirty="0" err="1">
                <a:ln w="22225">
                  <a:solidFill>
                    <a:schemeClr val="accent2"/>
                  </a:solidFill>
                  <a:prstDash val="solid"/>
                </a:ln>
                <a:solidFill>
                  <a:schemeClr val="accent2">
                    <a:lumMod val="40000"/>
                    <a:lumOff val="60000"/>
                  </a:schemeClr>
                </a:solidFill>
              </a:rPr>
              <a:t>Nội</a:t>
            </a:r>
            <a:r>
              <a:rPr lang="en-US" sz="5400" b="1" dirty="0">
                <a:ln w="22225">
                  <a:solidFill>
                    <a:schemeClr val="accent2"/>
                  </a:solidFill>
                  <a:prstDash val="solid"/>
                </a:ln>
                <a:solidFill>
                  <a:schemeClr val="accent2">
                    <a:lumMod val="40000"/>
                    <a:lumOff val="60000"/>
                  </a:schemeClr>
                </a:solidFill>
              </a:rPr>
              <a:t> dung</a:t>
            </a:r>
          </a:p>
        </p:txBody>
      </p:sp>
      <p:graphicFrame>
        <p:nvGraphicFramePr>
          <p:cNvPr id="13" name="Diagram 12">
            <a:extLst>
              <a:ext uri="{FF2B5EF4-FFF2-40B4-BE49-F238E27FC236}">
                <a16:creationId xmlns:a16="http://schemas.microsoft.com/office/drawing/2014/main" id="{48591FC1-278A-49C3-B442-689D6C92DC5F}"/>
              </a:ext>
            </a:extLst>
          </p:cNvPr>
          <p:cNvGraphicFramePr/>
          <p:nvPr>
            <p:extLst>
              <p:ext uri="{D42A27DB-BD31-4B8C-83A1-F6EECF244321}">
                <p14:modId xmlns:p14="http://schemas.microsoft.com/office/powerpoint/2010/main" val="2320052283"/>
              </p:ext>
            </p:extLst>
          </p:nvPr>
        </p:nvGraphicFramePr>
        <p:xfrm>
          <a:off x="480302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76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75" y="434109"/>
            <a:ext cx="6339420" cy="785091"/>
          </a:xfrm>
          <a:custGeom>
            <a:avLst/>
            <a:gdLst>
              <a:gd name="connsiteX0" fmla="*/ 0 w 6339420"/>
              <a:gd name="connsiteY0" fmla="*/ 0 h 785091"/>
              <a:gd name="connsiteX1" fmla="*/ 449523 w 6339420"/>
              <a:gd name="connsiteY1" fmla="*/ 0 h 785091"/>
              <a:gd name="connsiteX2" fmla="*/ 1089228 w 6339420"/>
              <a:gd name="connsiteY2" fmla="*/ 0 h 785091"/>
              <a:gd name="connsiteX3" fmla="*/ 1728933 w 6339420"/>
              <a:gd name="connsiteY3" fmla="*/ 0 h 785091"/>
              <a:gd name="connsiteX4" fmla="*/ 2368638 w 6339420"/>
              <a:gd name="connsiteY4" fmla="*/ 0 h 785091"/>
              <a:gd name="connsiteX5" fmla="*/ 2754766 w 6339420"/>
              <a:gd name="connsiteY5" fmla="*/ 0 h 785091"/>
              <a:gd name="connsiteX6" fmla="*/ 3331077 w 6339420"/>
              <a:gd name="connsiteY6" fmla="*/ 0 h 785091"/>
              <a:gd name="connsiteX7" fmla="*/ 3907388 w 6339420"/>
              <a:gd name="connsiteY7" fmla="*/ 0 h 785091"/>
              <a:gd name="connsiteX8" fmla="*/ 4547093 w 6339420"/>
              <a:gd name="connsiteY8" fmla="*/ 0 h 785091"/>
              <a:gd name="connsiteX9" fmla="*/ 5123404 w 6339420"/>
              <a:gd name="connsiteY9" fmla="*/ 0 h 785091"/>
              <a:gd name="connsiteX10" fmla="*/ 5699715 w 6339420"/>
              <a:gd name="connsiteY10" fmla="*/ 0 h 785091"/>
              <a:gd name="connsiteX11" fmla="*/ 6339420 w 6339420"/>
              <a:gd name="connsiteY11" fmla="*/ 0 h 785091"/>
              <a:gd name="connsiteX12" fmla="*/ 6339420 w 6339420"/>
              <a:gd name="connsiteY12" fmla="*/ 368993 h 785091"/>
              <a:gd name="connsiteX13" fmla="*/ 6339420 w 6339420"/>
              <a:gd name="connsiteY13" fmla="*/ 785091 h 785091"/>
              <a:gd name="connsiteX14" fmla="*/ 5826503 w 6339420"/>
              <a:gd name="connsiteY14" fmla="*/ 785091 h 785091"/>
              <a:gd name="connsiteX15" fmla="*/ 5313587 w 6339420"/>
              <a:gd name="connsiteY15" fmla="*/ 785091 h 785091"/>
              <a:gd name="connsiteX16" fmla="*/ 4610487 w 6339420"/>
              <a:gd name="connsiteY16" fmla="*/ 785091 h 785091"/>
              <a:gd name="connsiteX17" fmla="*/ 3970782 w 6339420"/>
              <a:gd name="connsiteY17" fmla="*/ 785091 h 785091"/>
              <a:gd name="connsiteX18" fmla="*/ 3331077 w 6339420"/>
              <a:gd name="connsiteY18" fmla="*/ 785091 h 785091"/>
              <a:gd name="connsiteX19" fmla="*/ 2627978 w 6339420"/>
              <a:gd name="connsiteY19" fmla="*/ 785091 h 785091"/>
              <a:gd name="connsiteX20" fmla="*/ 2241849 w 6339420"/>
              <a:gd name="connsiteY20" fmla="*/ 785091 h 785091"/>
              <a:gd name="connsiteX21" fmla="*/ 1665539 w 6339420"/>
              <a:gd name="connsiteY21" fmla="*/ 785091 h 785091"/>
              <a:gd name="connsiteX22" fmla="*/ 1216016 w 6339420"/>
              <a:gd name="connsiteY22" fmla="*/ 785091 h 785091"/>
              <a:gd name="connsiteX23" fmla="*/ 639705 w 6339420"/>
              <a:gd name="connsiteY23" fmla="*/ 785091 h 785091"/>
              <a:gd name="connsiteX24" fmla="*/ 0 w 6339420"/>
              <a:gd name="connsiteY24" fmla="*/ 785091 h 785091"/>
              <a:gd name="connsiteX25" fmla="*/ 0 w 6339420"/>
              <a:gd name="connsiteY25" fmla="*/ 384695 h 785091"/>
              <a:gd name="connsiteX26" fmla="*/ 0 w 6339420"/>
              <a:gd name="connsiteY26" fmla="*/ 0 h 78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39420" h="785091" fill="none" extrusionOk="0">
                <a:moveTo>
                  <a:pt x="0" y="0"/>
                </a:moveTo>
                <a:cubicBezTo>
                  <a:pt x="198797" y="-48119"/>
                  <a:pt x="279086" y="34877"/>
                  <a:pt x="449523" y="0"/>
                </a:cubicBezTo>
                <a:cubicBezTo>
                  <a:pt x="619960" y="-34877"/>
                  <a:pt x="926210" y="39235"/>
                  <a:pt x="1089228" y="0"/>
                </a:cubicBezTo>
                <a:cubicBezTo>
                  <a:pt x="1252247" y="-39235"/>
                  <a:pt x="1455830" y="12119"/>
                  <a:pt x="1728933" y="0"/>
                </a:cubicBezTo>
                <a:cubicBezTo>
                  <a:pt x="2002036" y="-12119"/>
                  <a:pt x="2168968" y="66422"/>
                  <a:pt x="2368638" y="0"/>
                </a:cubicBezTo>
                <a:cubicBezTo>
                  <a:pt x="2568309" y="-66422"/>
                  <a:pt x="2573193" y="39791"/>
                  <a:pt x="2754766" y="0"/>
                </a:cubicBezTo>
                <a:cubicBezTo>
                  <a:pt x="2936339" y="-39791"/>
                  <a:pt x="3112699" y="22581"/>
                  <a:pt x="3331077" y="0"/>
                </a:cubicBezTo>
                <a:cubicBezTo>
                  <a:pt x="3549455" y="-22581"/>
                  <a:pt x="3686030" y="19940"/>
                  <a:pt x="3907388" y="0"/>
                </a:cubicBezTo>
                <a:cubicBezTo>
                  <a:pt x="4128746" y="-19940"/>
                  <a:pt x="4416772" y="12676"/>
                  <a:pt x="4547093" y="0"/>
                </a:cubicBezTo>
                <a:cubicBezTo>
                  <a:pt x="4677414" y="-12676"/>
                  <a:pt x="4988079" y="66134"/>
                  <a:pt x="5123404" y="0"/>
                </a:cubicBezTo>
                <a:cubicBezTo>
                  <a:pt x="5258729" y="-66134"/>
                  <a:pt x="5428993" y="22954"/>
                  <a:pt x="5699715" y="0"/>
                </a:cubicBezTo>
                <a:cubicBezTo>
                  <a:pt x="5970437" y="-22954"/>
                  <a:pt x="6023837" y="17360"/>
                  <a:pt x="6339420" y="0"/>
                </a:cubicBezTo>
                <a:cubicBezTo>
                  <a:pt x="6353729" y="129783"/>
                  <a:pt x="6329485" y="209822"/>
                  <a:pt x="6339420" y="368993"/>
                </a:cubicBezTo>
                <a:cubicBezTo>
                  <a:pt x="6349355" y="528164"/>
                  <a:pt x="6329947" y="584880"/>
                  <a:pt x="6339420" y="785091"/>
                </a:cubicBezTo>
                <a:cubicBezTo>
                  <a:pt x="6166739" y="803789"/>
                  <a:pt x="5937960" y="770026"/>
                  <a:pt x="5826503" y="785091"/>
                </a:cubicBezTo>
                <a:cubicBezTo>
                  <a:pt x="5715046" y="800156"/>
                  <a:pt x="5426799" y="723845"/>
                  <a:pt x="5313587" y="785091"/>
                </a:cubicBezTo>
                <a:cubicBezTo>
                  <a:pt x="5200375" y="846337"/>
                  <a:pt x="4853312" y="710960"/>
                  <a:pt x="4610487" y="785091"/>
                </a:cubicBezTo>
                <a:cubicBezTo>
                  <a:pt x="4367662" y="859222"/>
                  <a:pt x="4168955" y="755360"/>
                  <a:pt x="3970782" y="785091"/>
                </a:cubicBezTo>
                <a:cubicBezTo>
                  <a:pt x="3772610" y="814822"/>
                  <a:pt x="3489852" y="758579"/>
                  <a:pt x="3331077" y="785091"/>
                </a:cubicBezTo>
                <a:cubicBezTo>
                  <a:pt x="3172302" y="811603"/>
                  <a:pt x="2884511" y="754396"/>
                  <a:pt x="2627978" y="785091"/>
                </a:cubicBezTo>
                <a:cubicBezTo>
                  <a:pt x="2371445" y="815786"/>
                  <a:pt x="2323612" y="781087"/>
                  <a:pt x="2241849" y="785091"/>
                </a:cubicBezTo>
                <a:cubicBezTo>
                  <a:pt x="2160086" y="789095"/>
                  <a:pt x="1946281" y="771291"/>
                  <a:pt x="1665539" y="785091"/>
                </a:cubicBezTo>
                <a:cubicBezTo>
                  <a:pt x="1384797" y="798891"/>
                  <a:pt x="1407570" y="733194"/>
                  <a:pt x="1216016" y="785091"/>
                </a:cubicBezTo>
                <a:cubicBezTo>
                  <a:pt x="1024462" y="836988"/>
                  <a:pt x="788504" y="726478"/>
                  <a:pt x="639705" y="785091"/>
                </a:cubicBezTo>
                <a:cubicBezTo>
                  <a:pt x="490906" y="843704"/>
                  <a:pt x="190684" y="781633"/>
                  <a:pt x="0" y="785091"/>
                </a:cubicBezTo>
                <a:cubicBezTo>
                  <a:pt x="-29893" y="643857"/>
                  <a:pt x="31321" y="544674"/>
                  <a:pt x="0" y="384695"/>
                </a:cubicBezTo>
                <a:cubicBezTo>
                  <a:pt x="-31321" y="224716"/>
                  <a:pt x="12581" y="115517"/>
                  <a:pt x="0" y="0"/>
                </a:cubicBezTo>
                <a:close/>
              </a:path>
              <a:path w="6339420" h="785091" stroke="0" extrusionOk="0">
                <a:moveTo>
                  <a:pt x="0" y="0"/>
                </a:moveTo>
                <a:cubicBezTo>
                  <a:pt x="126699" y="-43871"/>
                  <a:pt x="307659" y="19445"/>
                  <a:pt x="449523" y="0"/>
                </a:cubicBezTo>
                <a:cubicBezTo>
                  <a:pt x="591387" y="-19445"/>
                  <a:pt x="770332" y="30458"/>
                  <a:pt x="1089228" y="0"/>
                </a:cubicBezTo>
                <a:cubicBezTo>
                  <a:pt x="1408125" y="-30458"/>
                  <a:pt x="1506471" y="7507"/>
                  <a:pt x="1728933" y="0"/>
                </a:cubicBezTo>
                <a:cubicBezTo>
                  <a:pt x="1951395" y="-7507"/>
                  <a:pt x="1999219" y="155"/>
                  <a:pt x="2115061" y="0"/>
                </a:cubicBezTo>
                <a:cubicBezTo>
                  <a:pt x="2230903" y="-155"/>
                  <a:pt x="2393852" y="28968"/>
                  <a:pt x="2501189" y="0"/>
                </a:cubicBezTo>
                <a:cubicBezTo>
                  <a:pt x="2608526" y="-28968"/>
                  <a:pt x="2740537" y="35373"/>
                  <a:pt x="2950712" y="0"/>
                </a:cubicBezTo>
                <a:cubicBezTo>
                  <a:pt x="3160887" y="-35373"/>
                  <a:pt x="3268528" y="66253"/>
                  <a:pt x="3527023" y="0"/>
                </a:cubicBezTo>
                <a:cubicBezTo>
                  <a:pt x="3785518" y="-66253"/>
                  <a:pt x="3749703" y="22260"/>
                  <a:pt x="3913151" y="0"/>
                </a:cubicBezTo>
                <a:cubicBezTo>
                  <a:pt x="4076599" y="-22260"/>
                  <a:pt x="4367744" y="6083"/>
                  <a:pt x="4489462" y="0"/>
                </a:cubicBezTo>
                <a:cubicBezTo>
                  <a:pt x="4611180" y="-6083"/>
                  <a:pt x="4914108" y="5017"/>
                  <a:pt x="5192561" y="0"/>
                </a:cubicBezTo>
                <a:cubicBezTo>
                  <a:pt x="5471014" y="-5017"/>
                  <a:pt x="5502071" y="64201"/>
                  <a:pt x="5768872" y="0"/>
                </a:cubicBezTo>
                <a:cubicBezTo>
                  <a:pt x="6035673" y="-64201"/>
                  <a:pt x="6192482" y="27063"/>
                  <a:pt x="6339420" y="0"/>
                </a:cubicBezTo>
                <a:cubicBezTo>
                  <a:pt x="6376996" y="167636"/>
                  <a:pt x="6322048" y="270676"/>
                  <a:pt x="6339420" y="376844"/>
                </a:cubicBezTo>
                <a:cubicBezTo>
                  <a:pt x="6356792" y="483012"/>
                  <a:pt x="6308140" y="682177"/>
                  <a:pt x="6339420" y="785091"/>
                </a:cubicBezTo>
                <a:cubicBezTo>
                  <a:pt x="6066258" y="821343"/>
                  <a:pt x="5933797" y="766891"/>
                  <a:pt x="5699715" y="785091"/>
                </a:cubicBezTo>
                <a:cubicBezTo>
                  <a:pt x="5465633" y="803291"/>
                  <a:pt x="5287436" y="716840"/>
                  <a:pt x="5123404" y="785091"/>
                </a:cubicBezTo>
                <a:cubicBezTo>
                  <a:pt x="4959372" y="853342"/>
                  <a:pt x="4861495" y="725823"/>
                  <a:pt x="4610487" y="785091"/>
                </a:cubicBezTo>
                <a:cubicBezTo>
                  <a:pt x="4359479" y="844359"/>
                  <a:pt x="4312290" y="779018"/>
                  <a:pt x="4224359" y="785091"/>
                </a:cubicBezTo>
                <a:cubicBezTo>
                  <a:pt x="4136428" y="791164"/>
                  <a:pt x="3974871" y="771924"/>
                  <a:pt x="3838231" y="785091"/>
                </a:cubicBezTo>
                <a:cubicBezTo>
                  <a:pt x="3701591" y="798258"/>
                  <a:pt x="3599717" y="747279"/>
                  <a:pt x="3388708" y="785091"/>
                </a:cubicBezTo>
                <a:cubicBezTo>
                  <a:pt x="3177699" y="822903"/>
                  <a:pt x="2993670" y="770265"/>
                  <a:pt x="2812397" y="785091"/>
                </a:cubicBezTo>
                <a:cubicBezTo>
                  <a:pt x="2631124" y="799917"/>
                  <a:pt x="2314114" y="750193"/>
                  <a:pt x="2109298" y="785091"/>
                </a:cubicBezTo>
                <a:cubicBezTo>
                  <a:pt x="1904482" y="819989"/>
                  <a:pt x="1819527" y="775657"/>
                  <a:pt x="1596381" y="785091"/>
                </a:cubicBezTo>
                <a:cubicBezTo>
                  <a:pt x="1373235" y="794525"/>
                  <a:pt x="1337636" y="762504"/>
                  <a:pt x="1146859" y="785091"/>
                </a:cubicBezTo>
                <a:cubicBezTo>
                  <a:pt x="956082" y="807678"/>
                  <a:pt x="944649" y="750949"/>
                  <a:pt x="760730" y="785091"/>
                </a:cubicBezTo>
                <a:cubicBezTo>
                  <a:pt x="576811" y="819233"/>
                  <a:pt x="264394" y="734099"/>
                  <a:pt x="0" y="785091"/>
                </a:cubicBezTo>
                <a:cubicBezTo>
                  <a:pt x="-40198" y="597941"/>
                  <a:pt x="23661" y="572787"/>
                  <a:pt x="0" y="400396"/>
                </a:cubicBezTo>
                <a:cubicBezTo>
                  <a:pt x="-23661" y="228005"/>
                  <a:pt x="31949" y="195492"/>
                  <a:pt x="0" y="0"/>
                </a:cubicBezTo>
                <a:close/>
              </a:path>
            </a:pathLst>
          </a:custGeom>
          <a:solidFill>
            <a:schemeClr val="accent4">
              <a:lumMod val="40000"/>
              <a:lumOff val="60000"/>
            </a:schemeClr>
          </a:solidFill>
          <a:ln w="19050">
            <a:solidFill>
              <a:schemeClr val="accent5">
                <a:lumMod val="75000"/>
              </a:schemeClr>
            </a:solidFill>
            <a:prstDash val="lgDashDotDot"/>
            <a:extLst>
              <a:ext uri="{C807C97D-BFC1-408E-A445-0C87EB9F89A2}">
                <ask:lineSketchStyleProps xmlns:ask="http://schemas.microsoft.com/office/drawing/2018/sketchyshapes" sd="2146601075">
                  <ask:type>
                    <ask:lineSketchScribble/>
                  </ask:type>
                </ask:lineSketchStyleProps>
              </a:ext>
            </a:extLst>
          </a:ln>
          <a:scene3d>
            <a:camera prst="isometricOffAxis1Right"/>
            <a:lightRig rig="threePt" dir="t"/>
          </a:scene3d>
        </p:spPr>
        <p:txBody>
          <a:bodyPr/>
          <a:lstStyle/>
          <a:p>
            <a:pPr algn="ctr"/>
            <a:r>
              <a:rPr lang="en-US" dirty="0" err="1"/>
              <a:t>Đa</a:t>
            </a:r>
            <a:r>
              <a:rPr lang="en-US" dirty="0"/>
              <a:t> </a:t>
            </a:r>
            <a:r>
              <a:rPr lang="en-US" dirty="0" err="1"/>
              <a:t>dạng</a:t>
            </a:r>
            <a:r>
              <a:rPr lang="en-US" dirty="0"/>
              <a:t> </a:t>
            </a:r>
            <a:r>
              <a:rPr lang="en-US" dirty="0" err="1"/>
              <a:t>sinh</a:t>
            </a:r>
            <a:r>
              <a:rPr lang="en-US" dirty="0"/>
              <a:t> học là gì ?</a:t>
            </a:r>
          </a:p>
        </p:txBody>
      </p:sp>
      <p:sp>
        <p:nvSpPr>
          <p:cNvPr id="3" name="Slide Number Placeholder 2"/>
          <p:cNvSpPr>
            <a:spLocks noGrp="1"/>
          </p:cNvSpPr>
          <p:nvPr>
            <p:ph type="sldNum" sz="quarter" idx="12"/>
          </p:nvPr>
        </p:nvSpPr>
        <p:spPr/>
        <p:txBody>
          <a:bodyPr/>
          <a:lstStyle/>
          <a:p>
            <a:fld id="{9CD8D479-8942-46E8-A226-A4E01F7A105C}" type="slidenum">
              <a:rPr lang="en-US" smtClean="0"/>
              <a:t>3</a:t>
            </a:fld>
            <a:endParaRPr lang="en-US"/>
          </a:p>
        </p:txBody>
      </p:sp>
      <p:sp>
        <p:nvSpPr>
          <p:cNvPr id="4" name="Date Placeholder 3"/>
          <p:cNvSpPr>
            <a:spLocks noGrp="1"/>
          </p:cNvSpPr>
          <p:nvPr>
            <p:ph type="dt" sz="half" idx="10"/>
          </p:nvPr>
        </p:nvSpPr>
        <p:spPr/>
        <p:txBody>
          <a:bodyPr/>
          <a:lstStyle/>
          <a:p>
            <a:fld id="{4ECF5169-A952-4072-AA00-3C07FFC1CEAA}" type="datetime1">
              <a:rPr lang="en-US" smtClean="0"/>
              <a:t>3/4/2022</a:t>
            </a:fld>
            <a:endParaRPr lang="en-US" dirty="0"/>
          </a:p>
        </p:txBody>
      </p:sp>
      <p:sp>
        <p:nvSpPr>
          <p:cNvPr id="5" name="Footer Placeholder 4"/>
          <p:cNvSpPr>
            <a:spLocks noGrp="1"/>
          </p:cNvSpPr>
          <p:nvPr>
            <p:ph type="ftr" sz="quarter" idx="11"/>
          </p:nvPr>
        </p:nvSpPr>
        <p:spPr/>
        <p:txBody>
          <a:bodyPr/>
          <a:lstStyle/>
          <a:p>
            <a:r>
              <a:rPr lang="en-US"/>
              <a:t>Lowered Biodiversity</a:t>
            </a:r>
            <a:endParaRPr lang="en-US" dirty="0"/>
          </a:p>
        </p:txBody>
      </p:sp>
      <p:sp>
        <p:nvSpPr>
          <p:cNvPr id="6" name="TextBox 5">
            <a:extLst>
              <a:ext uri="{FF2B5EF4-FFF2-40B4-BE49-F238E27FC236}">
                <a16:creationId xmlns:a16="http://schemas.microsoft.com/office/drawing/2014/main" id="{62D05FC8-0704-47AE-8578-578300EF3D8B}"/>
              </a:ext>
            </a:extLst>
          </p:cNvPr>
          <p:cNvSpPr txBox="1"/>
          <p:nvPr/>
        </p:nvSpPr>
        <p:spPr>
          <a:xfrm>
            <a:off x="205201" y="2321213"/>
            <a:ext cx="6842895" cy="3785652"/>
          </a:xfrm>
          <a:prstGeom prst="rect">
            <a:avLst/>
          </a:prstGeom>
          <a:noFill/>
        </p:spPr>
        <p:txBody>
          <a:bodyPr wrap="square" rtlCol="0">
            <a:spAutoFit/>
          </a:bodyPr>
          <a:lstStyle/>
          <a:p>
            <a:pPr marL="342900" indent="-342900">
              <a:buBlip>
                <a:blip r:embed="rId2">
                  <a:extLst>
                    <a:ext uri="{96DAC541-7B7A-43D3-8B79-37D633B846F1}">
                      <asvg:svgBlip xmlns:asvg="http://schemas.microsoft.com/office/drawing/2016/SVG/main" r:embed="rId3"/>
                    </a:ext>
                  </a:extLst>
                </a:blip>
              </a:buBlip>
            </a:pPr>
            <a:r>
              <a:rPr lang="en-US" sz="2000" dirty="0"/>
              <a:t>Là </a:t>
            </a:r>
            <a:r>
              <a:rPr lang="en-US" sz="2000" dirty="0" err="1"/>
              <a:t>tính</a:t>
            </a:r>
            <a:r>
              <a:rPr lang="en-US" sz="2000" dirty="0"/>
              <a:t> </a:t>
            </a:r>
            <a:r>
              <a:rPr lang="en-US" sz="2000" dirty="0" err="1"/>
              <a:t>đa</a:t>
            </a:r>
            <a:r>
              <a:rPr lang="en-US" sz="2000" dirty="0"/>
              <a:t> </a:t>
            </a:r>
            <a:r>
              <a:rPr lang="en-US" sz="2000" dirty="0" err="1"/>
              <a:t>dạng</a:t>
            </a:r>
            <a:r>
              <a:rPr lang="en-US" sz="2000" dirty="0"/>
              <a:t> </a:t>
            </a:r>
            <a:r>
              <a:rPr lang="en-US" sz="2000" dirty="0" err="1"/>
              <a:t>của</a:t>
            </a:r>
            <a:r>
              <a:rPr lang="en-US" sz="2000" dirty="0"/>
              <a:t> </a:t>
            </a:r>
            <a:r>
              <a:rPr lang="en-US" sz="2000" dirty="0" err="1"/>
              <a:t>sự</a:t>
            </a:r>
            <a:r>
              <a:rPr lang="en-US" sz="2000" dirty="0"/>
              <a:t> </a:t>
            </a:r>
            <a:r>
              <a:rPr lang="en-US" sz="2000" dirty="0" err="1"/>
              <a:t>sống</a:t>
            </a:r>
            <a:r>
              <a:rPr lang="en-US" sz="2000" dirty="0"/>
              <a:t> </a:t>
            </a:r>
            <a:r>
              <a:rPr lang="en-US" sz="2000" dirty="0" err="1"/>
              <a:t>dưới</a:t>
            </a:r>
            <a:r>
              <a:rPr lang="en-US" sz="2000" dirty="0"/>
              <a:t> </a:t>
            </a:r>
            <a:r>
              <a:rPr lang="en-US" sz="2000" dirty="0" err="1"/>
              <a:t>mọi</a:t>
            </a:r>
            <a:r>
              <a:rPr lang="en-US" sz="2000" dirty="0"/>
              <a:t> </a:t>
            </a:r>
            <a:r>
              <a:rPr lang="en-US" sz="2000" dirty="0" err="1"/>
              <a:t>hình</a:t>
            </a:r>
            <a:r>
              <a:rPr lang="en-US" sz="2000" dirty="0"/>
              <a:t> </a:t>
            </a:r>
            <a:r>
              <a:rPr lang="en-US" sz="2000" dirty="0" err="1"/>
              <a:t>thức</a:t>
            </a:r>
            <a:r>
              <a:rPr lang="en-US" sz="2000" dirty="0"/>
              <a:t>, </a:t>
            </a:r>
            <a:r>
              <a:rPr lang="en-US" sz="2000" dirty="0" err="1"/>
              <a:t>mức</a:t>
            </a:r>
            <a:r>
              <a:rPr lang="en-US" sz="2000" dirty="0"/>
              <a:t> </a:t>
            </a:r>
            <a:r>
              <a:rPr lang="en-US" sz="2000" dirty="0" err="1"/>
              <a:t>độ</a:t>
            </a:r>
            <a:r>
              <a:rPr lang="en-US" sz="2000" dirty="0"/>
              <a:t> và </a:t>
            </a:r>
            <a:r>
              <a:rPr lang="en-US" sz="2000" dirty="0" err="1"/>
              <a:t>mọi</a:t>
            </a:r>
            <a:r>
              <a:rPr lang="en-US" sz="2000" dirty="0"/>
              <a:t> </a:t>
            </a:r>
            <a:r>
              <a:rPr lang="en-US" sz="2000" dirty="0" err="1"/>
              <a:t>tổ</a:t>
            </a:r>
            <a:r>
              <a:rPr lang="en-US" sz="2000" dirty="0"/>
              <a:t> </a:t>
            </a:r>
            <a:r>
              <a:rPr lang="en-US" sz="2000" dirty="0" err="1"/>
              <a:t>hợp</a:t>
            </a:r>
            <a:r>
              <a:rPr lang="en-US" sz="2000" dirty="0"/>
              <a:t>, bao </a:t>
            </a:r>
            <a:r>
              <a:rPr lang="en-US" sz="2000" dirty="0" err="1"/>
              <a:t>gồm</a:t>
            </a:r>
            <a:r>
              <a:rPr lang="en-US" sz="2000" dirty="0"/>
              <a:t> </a:t>
            </a:r>
            <a:r>
              <a:rPr lang="en-US" sz="2000" dirty="0" err="1"/>
              <a:t>đa</a:t>
            </a:r>
            <a:r>
              <a:rPr lang="en-US" sz="2000" dirty="0"/>
              <a:t> </a:t>
            </a:r>
            <a:r>
              <a:rPr lang="en-US" sz="2000" dirty="0" err="1"/>
              <a:t>dạng</a:t>
            </a:r>
            <a:r>
              <a:rPr lang="en-US" sz="2000" dirty="0"/>
              <a:t> gen, </a:t>
            </a:r>
            <a:r>
              <a:rPr lang="en-US" sz="2000" dirty="0" err="1"/>
              <a:t>đa</a:t>
            </a:r>
            <a:r>
              <a:rPr lang="en-US" sz="2000" dirty="0"/>
              <a:t> </a:t>
            </a:r>
            <a:r>
              <a:rPr lang="en-US" sz="2000" dirty="0" err="1"/>
              <a:t>dạng</a:t>
            </a:r>
            <a:r>
              <a:rPr lang="en-US" sz="2000" dirty="0"/>
              <a:t> </a:t>
            </a:r>
            <a:r>
              <a:rPr lang="en-US" sz="2000" dirty="0" err="1"/>
              <a:t>loài</a:t>
            </a:r>
            <a:r>
              <a:rPr lang="en-US" sz="2000" dirty="0"/>
              <a:t> và </a:t>
            </a:r>
            <a:r>
              <a:rPr lang="en-US" sz="2000" dirty="0" err="1"/>
              <a:t>đa</a:t>
            </a:r>
            <a:r>
              <a:rPr lang="en-US" sz="2000" dirty="0"/>
              <a:t> </a:t>
            </a:r>
            <a:r>
              <a:rPr lang="en-US" sz="2000" dirty="0" err="1"/>
              <a:t>dạng</a:t>
            </a:r>
            <a:r>
              <a:rPr lang="en-US" sz="2000" dirty="0"/>
              <a:t> </a:t>
            </a:r>
            <a:r>
              <a:rPr lang="en-US" sz="2000" dirty="0" err="1"/>
              <a:t>hệ</a:t>
            </a:r>
            <a:r>
              <a:rPr lang="en-US" sz="2000" dirty="0"/>
              <a:t> </a:t>
            </a:r>
            <a:r>
              <a:rPr lang="en-US" sz="2000" dirty="0" err="1"/>
              <a:t>sinh</a:t>
            </a:r>
            <a:r>
              <a:rPr lang="en-US" sz="2000" dirty="0"/>
              <a:t> </a:t>
            </a:r>
            <a:r>
              <a:rPr lang="en-US" sz="2000" dirty="0" err="1"/>
              <a:t>thái</a:t>
            </a:r>
            <a:r>
              <a:rPr lang="en-US" sz="2000" dirty="0"/>
              <a:t>.</a:t>
            </a:r>
          </a:p>
          <a:p>
            <a:endParaRPr lang="en-US" sz="2000" dirty="0"/>
          </a:p>
          <a:p>
            <a:pPr marL="342900" indent="-342900">
              <a:buBlip>
                <a:blip r:embed="rId2">
                  <a:extLst>
                    <a:ext uri="{96DAC541-7B7A-43D3-8B79-37D633B846F1}">
                      <asvg:svgBlip xmlns:asvg="http://schemas.microsoft.com/office/drawing/2016/SVG/main" r:embed="rId3"/>
                    </a:ext>
                  </a:extLst>
                </a:blip>
              </a:buBlip>
            </a:pPr>
            <a:r>
              <a:rPr lang="en-US" sz="2000" dirty="0" err="1"/>
              <a:t>Cụ</a:t>
            </a:r>
            <a:r>
              <a:rPr lang="en-US" sz="2000" dirty="0"/>
              <a:t> </a:t>
            </a:r>
            <a:r>
              <a:rPr lang="en-US" sz="2000" dirty="0" err="1"/>
              <a:t>thể</a:t>
            </a:r>
            <a:r>
              <a:rPr lang="en-US" sz="2000" dirty="0"/>
              <a:t>:</a:t>
            </a:r>
          </a:p>
          <a:p>
            <a:pPr marL="342900" indent="-342900">
              <a:buBlip>
                <a:blip r:embed="rId2">
                  <a:extLst>
                    <a:ext uri="{96DAC541-7B7A-43D3-8B79-37D633B846F1}">
                      <asvg:svgBlip xmlns:asvg="http://schemas.microsoft.com/office/drawing/2016/SVG/main" r:embed="rId3"/>
                    </a:ext>
                  </a:extLst>
                </a:blip>
              </a:buBlip>
            </a:pPr>
            <a:endParaRPr lang="en-US" sz="2000" dirty="0"/>
          </a:p>
          <a:p>
            <a:pPr marL="342900" indent="-342900">
              <a:buBlip>
                <a:blip r:embed="rId4">
                  <a:extLst>
                    <a:ext uri="{96DAC541-7B7A-43D3-8B79-37D633B846F1}">
                      <asvg:svgBlip xmlns:asvg="http://schemas.microsoft.com/office/drawing/2016/SVG/main" r:embed="rId5"/>
                    </a:ext>
                  </a:extLst>
                </a:blip>
              </a:buBlip>
            </a:pPr>
            <a:r>
              <a:rPr lang="en-US" sz="2000" dirty="0"/>
              <a:t>Đó là </a:t>
            </a:r>
            <a:r>
              <a:rPr lang="en-US" sz="2000" dirty="0" err="1"/>
              <a:t>sự</a:t>
            </a:r>
            <a:r>
              <a:rPr lang="en-US" sz="2000" dirty="0"/>
              <a:t> </a:t>
            </a:r>
            <a:r>
              <a:rPr lang="en-US" sz="2000" dirty="0" err="1"/>
              <a:t>khác</a:t>
            </a:r>
            <a:r>
              <a:rPr lang="en-US" sz="2000" dirty="0"/>
              <a:t> </a:t>
            </a:r>
            <a:r>
              <a:rPr lang="en-US" sz="2000" dirty="0" err="1"/>
              <a:t>nhau</a:t>
            </a:r>
            <a:r>
              <a:rPr lang="en-US" sz="2000" dirty="0"/>
              <a:t> </a:t>
            </a:r>
            <a:r>
              <a:rPr lang="en-US" sz="2000" dirty="0" err="1"/>
              <a:t>giữa</a:t>
            </a:r>
            <a:r>
              <a:rPr lang="en-US" sz="2000" dirty="0"/>
              <a:t> </a:t>
            </a:r>
            <a:r>
              <a:rPr lang="en-US" sz="2000" dirty="0" err="1"/>
              <a:t>các</a:t>
            </a:r>
            <a:r>
              <a:rPr lang="en-US" sz="2000" dirty="0"/>
              <a:t> </a:t>
            </a:r>
            <a:r>
              <a:rPr lang="en-US" sz="2000" dirty="0" err="1"/>
              <a:t>sinh</a:t>
            </a:r>
            <a:r>
              <a:rPr lang="en-US" sz="2000" dirty="0"/>
              <a:t> </a:t>
            </a:r>
            <a:r>
              <a:rPr lang="en-US" sz="2000" dirty="0" err="1"/>
              <a:t>vật</a:t>
            </a:r>
            <a:r>
              <a:rPr lang="en-US" sz="2000" dirty="0"/>
              <a:t> </a:t>
            </a:r>
            <a:r>
              <a:rPr lang="en-US" sz="2000" dirty="0" err="1"/>
              <a:t>sống</a:t>
            </a:r>
            <a:r>
              <a:rPr lang="en-US" sz="2000" dirty="0"/>
              <a:t> ở </a:t>
            </a:r>
            <a:r>
              <a:rPr lang="en-US" sz="2000" dirty="0" err="1"/>
              <a:t>tất</a:t>
            </a:r>
            <a:r>
              <a:rPr lang="en-US" sz="2000" dirty="0"/>
              <a:t> </a:t>
            </a:r>
            <a:r>
              <a:rPr lang="en-US" sz="2000" dirty="0" err="1"/>
              <a:t>cả</a:t>
            </a:r>
            <a:r>
              <a:rPr lang="en-US" sz="2000" dirty="0"/>
              <a:t> </a:t>
            </a:r>
            <a:r>
              <a:rPr lang="en-US" sz="2000" dirty="0" err="1"/>
              <a:t>mọi</a:t>
            </a:r>
            <a:r>
              <a:rPr lang="en-US" sz="2000" dirty="0"/>
              <a:t> </a:t>
            </a:r>
            <a:r>
              <a:rPr lang="en-US" sz="2000" dirty="0" err="1"/>
              <a:t>nơi</a:t>
            </a:r>
            <a:r>
              <a:rPr lang="en-US" sz="2000" dirty="0"/>
              <a:t>, bao </a:t>
            </a:r>
            <a:r>
              <a:rPr lang="en-US" sz="2000" dirty="0" err="1"/>
              <a:t>gồm</a:t>
            </a:r>
            <a:r>
              <a:rPr lang="en-US" sz="2000" dirty="0"/>
              <a:t>: </a:t>
            </a:r>
            <a:r>
              <a:rPr lang="en-US" sz="2000" dirty="0" err="1"/>
              <a:t>các</a:t>
            </a:r>
            <a:r>
              <a:rPr lang="en-US" sz="2000" dirty="0"/>
              <a:t> </a:t>
            </a:r>
            <a:r>
              <a:rPr lang="en-US" sz="2000" dirty="0" err="1"/>
              <a:t>hệ</a:t>
            </a:r>
            <a:r>
              <a:rPr lang="en-US" sz="2000" dirty="0"/>
              <a:t> </a:t>
            </a:r>
            <a:r>
              <a:rPr lang="en-US" sz="2000" dirty="0" err="1"/>
              <a:t>sinh</a:t>
            </a:r>
            <a:r>
              <a:rPr lang="en-US" sz="2000" dirty="0"/>
              <a:t> </a:t>
            </a:r>
            <a:r>
              <a:rPr lang="en-US" sz="2000" dirty="0" err="1"/>
              <a:t>thái</a:t>
            </a:r>
            <a:r>
              <a:rPr lang="en-US" sz="2000" dirty="0"/>
              <a:t> </a:t>
            </a:r>
            <a:r>
              <a:rPr lang="en-US" sz="2000" dirty="0" err="1"/>
              <a:t>trên</a:t>
            </a:r>
            <a:r>
              <a:rPr lang="en-US" sz="2000" dirty="0"/>
              <a:t> </a:t>
            </a:r>
            <a:r>
              <a:rPr lang="en-US" sz="2000" dirty="0" err="1"/>
              <a:t>cạn</a:t>
            </a:r>
            <a:r>
              <a:rPr lang="en-US" sz="2000" dirty="0"/>
              <a:t>, </a:t>
            </a:r>
            <a:r>
              <a:rPr lang="en-US" sz="2000" dirty="0" err="1"/>
              <a:t>sinh</a:t>
            </a:r>
            <a:r>
              <a:rPr lang="en-US" sz="2000" dirty="0"/>
              <a:t> </a:t>
            </a:r>
            <a:r>
              <a:rPr lang="en-US" sz="2000" dirty="0" err="1"/>
              <a:t>thái</a:t>
            </a:r>
            <a:r>
              <a:rPr lang="en-US" sz="2000" dirty="0"/>
              <a:t> </a:t>
            </a:r>
            <a:r>
              <a:rPr lang="en-US" sz="2000" dirty="0" err="1"/>
              <a:t>trong</a:t>
            </a:r>
            <a:r>
              <a:rPr lang="en-US" sz="2000" dirty="0"/>
              <a:t> </a:t>
            </a:r>
            <a:r>
              <a:rPr lang="en-US" sz="2000" dirty="0" err="1"/>
              <a:t>đại</a:t>
            </a:r>
            <a:r>
              <a:rPr lang="en-US" sz="2000" dirty="0"/>
              <a:t> </a:t>
            </a:r>
            <a:r>
              <a:rPr lang="en-US" sz="2000" dirty="0" err="1"/>
              <a:t>dương</a:t>
            </a:r>
            <a:r>
              <a:rPr lang="en-US" sz="2000" dirty="0"/>
              <a:t> và </a:t>
            </a:r>
            <a:r>
              <a:rPr lang="en-US" sz="2000" dirty="0" err="1"/>
              <a:t>các</a:t>
            </a:r>
            <a:r>
              <a:rPr lang="en-US" sz="2000" dirty="0"/>
              <a:t> </a:t>
            </a:r>
            <a:r>
              <a:rPr lang="en-US" sz="2000" dirty="0" err="1"/>
              <a:t>hệ</a:t>
            </a:r>
            <a:r>
              <a:rPr lang="en-US" sz="2000" dirty="0"/>
              <a:t> </a:t>
            </a:r>
            <a:r>
              <a:rPr lang="en-US" sz="2000" dirty="0" err="1"/>
              <a:t>sinh</a:t>
            </a:r>
            <a:r>
              <a:rPr lang="en-US" sz="2000" dirty="0"/>
              <a:t> </a:t>
            </a:r>
            <a:r>
              <a:rPr lang="en-US" sz="2000" dirty="0" err="1"/>
              <a:t>thái</a:t>
            </a:r>
            <a:r>
              <a:rPr lang="en-US" sz="2000" dirty="0"/>
              <a:t> </a:t>
            </a:r>
            <a:r>
              <a:rPr lang="en-US" sz="2000" dirty="0" err="1"/>
              <a:t>thủy</a:t>
            </a:r>
            <a:r>
              <a:rPr lang="en-US" sz="2000" dirty="0"/>
              <a:t> </a:t>
            </a:r>
            <a:r>
              <a:rPr lang="en-US" sz="2000" dirty="0" err="1"/>
              <a:t>vực</a:t>
            </a:r>
            <a:r>
              <a:rPr lang="en-US" sz="2000" dirty="0"/>
              <a:t> </a:t>
            </a:r>
            <a:r>
              <a:rPr lang="en-US" sz="2000" dirty="0" err="1"/>
              <a:t>khác</a:t>
            </a:r>
            <a:r>
              <a:rPr lang="en-US" sz="2000" dirty="0"/>
              <a:t>, cũng như </a:t>
            </a:r>
            <a:r>
              <a:rPr lang="en-US" sz="2000" dirty="0" err="1"/>
              <a:t>các</a:t>
            </a:r>
            <a:r>
              <a:rPr lang="en-US" sz="2000" dirty="0"/>
              <a:t> </a:t>
            </a:r>
            <a:r>
              <a:rPr lang="en-US" sz="2000" dirty="0" err="1"/>
              <a:t>phức</a:t>
            </a:r>
            <a:r>
              <a:rPr lang="en-US" sz="2000" dirty="0"/>
              <a:t> </a:t>
            </a:r>
            <a:r>
              <a:rPr lang="en-US" sz="2000" dirty="0" err="1"/>
              <a:t>hệ</a:t>
            </a:r>
            <a:r>
              <a:rPr lang="en-US" sz="2000" dirty="0"/>
              <a:t> </a:t>
            </a:r>
            <a:r>
              <a:rPr lang="en-US" sz="2000" dirty="0" err="1"/>
              <a:t>sinh</a:t>
            </a:r>
            <a:r>
              <a:rPr lang="en-US" sz="2000" dirty="0"/>
              <a:t> </a:t>
            </a:r>
            <a:r>
              <a:rPr lang="en-US" sz="2000" dirty="0" err="1"/>
              <a:t>thái</a:t>
            </a:r>
            <a:r>
              <a:rPr lang="en-US" sz="2000" dirty="0"/>
              <a:t> mà </a:t>
            </a:r>
            <a:r>
              <a:rPr lang="en-US" sz="2000" dirty="0" err="1"/>
              <a:t>các</a:t>
            </a:r>
            <a:r>
              <a:rPr lang="en-US" sz="2000" dirty="0"/>
              <a:t> </a:t>
            </a:r>
            <a:r>
              <a:rPr lang="en-US" sz="2000" dirty="0" err="1"/>
              <a:t>sinh</a:t>
            </a:r>
            <a:r>
              <a:rPr lang="en-US" sz="2000" dirty="0"/>
              <a:t> </a:t>
            </a:r>
            <a:r>
              <a:rPr lang="en-US" sz="2000" dirty="0" err="1"/>
              <a:t>vật</a:t>
            </a:r>
            <a:r>
              <a:rPr lang="en-US" sz="2000" dirty="0"/>
              <a:t> là </a:t>
            </a:r>
            <a:r>
              <a:rPr lang="en-US" sz="2000" dirty="0" err="1"/>
              <a:t>một</a:t>
            </a:r>
            <a:r>
              <a:rPr lang="en-US" sz="2000" dirty="0"/>
              <a:t> thành </a:t>
            </a:r>
            <a:r>
              <a:rPr lang="en-US" sz="2000" dirty="0" err="1"/>
              <a:t>phần</a:t>
            </a:r>
            <a:r>
              <a:rPr lang="en-US" sz="2000" dirty="0"/>
              <a:t> </a:t>
            </a:r>
            <a:r>
              <a:rPr lang="en-US" sz="2000" dirty="0" err="1"/>
              <a:t>trong</a:t>
            </a:r>
            <a:r>
              <a:rPr lang="en-US" sz="2000" dirty="0"/>
              <a:t> đó.</a:t>
            </a:r>
          </a:p>
          <a:p>
            <a:pPr marL="342900" indent="-342900">
              <a:buBlip>
                <a:blip r:embed="rId4">
                  <a:extLst>
                    <a:ext uri="{96DAC541-7B7A-43D3-8B79-37D633B846F1}">
                      <asvg:svgBlip xmlns:asvg="http://schemas.microsoft.com/office/drawing/2016/SVG/main" r:embed="rId5"/>
                    </a:ext>
                  </a:extLst>
                </a:blip>
              </a:buBlip>
            </a:pPr>
            <a:r>
              <a:rPr lang="en-US" sz="2000" dirty="0"/>
              <a:t>Bao </a:t>
            </a:r>
            <a:r>
              <a:rPr lang="en-US" sz="2000" dirty="0" err="1"/>
              <a:t>hàm</a:t>
            </a:r>
            <a:r>
              <a:rPr lang="en-US" sz="2000" dirty="0"/>
              <a:t> </a:t>
            </a:r>
            <a:r>
              <a:rPr lang="en-US" sz="2000" dirty="0" err="1"/>
              <a:t>sự</a:t>
            </a:r>
            <a:r>
              <a:rPr lang="en-US" sz="2000" dirty="0"/>
              <a:t> </a:t>
            </a:r>
            <a:r>
              <a:rPr lang="en-US" sz="2000" dirty="0" err="1"/>
              <a:t>khác</a:t>
            </a:r>
            <a:r>
              <a:rPr lang="en-US" sz="2000" dirty="0"/>
              <a:t> </a:t>
            </a:r>
            <a:r>
              <a:rPr lang="en-US" sz="2000" dirty="0" err="1"/>
              <a:t>nhau</a:t>
            </a:r>
            <a:r>
              <a:rPr lang="en-US" sz="2000" dirty="0"/>
              <a:t> </a:t>
            </a:r>
            <a:r>
              <a:rPr lang="en-US" sz="2000" dirty="0" err="1"/>
              <a:t>trong</a:t>
            </a:r>
            <a:r>
              <a:rPr lang="en-US" sz="2000" dirty="0"/>
              <a:t> </a:t>
            </a:r>
            <a:r>
              <a:rPr lang="en-US" sz="2000" dirty="0" err="1"/>
              <a:t>một</a:t>
            </a:r>
            <a:r>
              <a:rPr lang="en-US" sz="2000" dirty="0"/>
              <a:t> </a:t>
            </a:r>
            <a:r>
              <a:rPr lang="en-US" sz="2000" dirty="0" err="1"/>
              <a:t>loài</a:t>
            </a:r>
            <a:r>
              <a:rPr lang="en-US" sz="2000" dirty="0"/>
              <a:t>, </a:t>
            </a:r>
            <a:r>
              <a:rPr lang="en-US" sz="2000" dirty="0" err="1"/>
              <a:t>giữa</a:t>
            </a:r>
            <a:r>
              <a:rPr lang="en-US" sz="2000" dirty="0"/>
              <a:t> </a:t>
            </a:r>
            <a:r>
              <a:rPr lang="en-US" sz="2000" dirty="0" err="1"/>
              <a:t>các</a:t>
            </a:r>
            <a:r>
              <a:rPr lang="en-US" sz="2000" dirty="0"/>
              <a:t> </a:t>
            </a:r>
            <a:r>
              <a:rPr lang="en-US" sz="2000" dirty="0" err="1"/>
              <a:t>loài</a:t>
            </a:r>
            <a:r>
              <a:rPr lang="en-US" sz="2000" dirty="0"/>
              <a:t> và </a:t>
            </a:r>
            <a:r>
              <a:rPr lang="en-US" sz="2000" dirty="0" err="1"/>
              <a:t>giữa</a:t>
            </a:r>
            <a:r>
              <a:rPr lang="en-US" sz="2000" dirty="0"/>
              <a:t> </a:t>
            </a:r>
            <a:r>
              <a:rPr lang="en-US" sz="2000" dirty="0" err="1"/>
              <a:t>các</a:t>
            </a:r>
            <a:r>
              <a:rPr lang="en-US" sz="2000" dirty="0"/>
              <a:t> </a:t>
            </a:r>
            <a:r>
              <a:rPr lang="en-US" sz="2000" dirty="0" err="1"/>
              <a:t>hệ</a:t>
            </a:r>
            <a:r>
              <a:rPr lang="en-US" sz="2000" dirty="0"/>
              <a:t> </a:t>
            </a:r>
            <a:r>
              <a:rPr lang="en-US" sz="2000" dirty="0" err="1"/>
              <a:t>sinh</a:t>
            </a:r>
            <a:r>
              <a:rPr lang="en-US" sz="2000" dirty="0"/>
              <a:t> </a:t>
            </a:r>
            <a:r>
              <a:rPr lang="en-US" sz="2000" dirty="0" err="1"/>
              <a:t>thái</a:t>
            </a:r>
            <a:r>
              <a:rPr lang="en-US" sz="2000" dirty="0"/>
              <a:t> </a:t>
            </a:r>
            <a:r>
              <a:rPr lang="en-US" sz="2000" dirty="0" err="1"/>
              <a:t>khác</a:t>
            </a:r>
            <a:r>
              <a:rPr lang="en-US" sz="2000" dirty="0"/>
              <a:t> </a:t>
            </a:r>
            <a:r>
              <a:rPr lang="en-US" sz="2000" dirty="0" err="1"/>
              <a:t>nhau</a:t>
            </a:r>
            <a:r>
              <a:rPr lang="en-US" sz="2000" dirty="0"/>
              <a:t>.</a:t>
            </a:r>
          </a:p>
        </p:txBody>
      </p:sp>
      <p:pic>
        <p:nvPicPr>
          <p:cNvPr id="8" name="Picture 7" descr="Diagram&#10;&#10;Description automatically generated">
            <a:extLst>
              <a:ext uri="{FF2B5EF4-FFF2-40B4-BE49-F238E27FC236}">
                <a16:creationId xmlns:a16="http://schemas.microsoft.com/office/drawing/2014/main" id="{58041759-6816-4360-8664-26A8D920A02A}"/>
              </a:ext>
            </a:extLst>
          </p:cNvPr>
          <p:cNvPicPr>
            <a:picLocks noChangeAspect="1"/>
          </p:cNvPicPr>
          <p:nvPr/>
        </p:nvPicPr>
        <p:blipFill rotWithShape="1">
          <a:blip r:embed="rId6">
            <a:extLst>
              <a:ext uri="{28A0092B-C50C-407E-A947-70E740481C1C}">
                <a14:useLocalDpi xmlns:a14="http://schemas.microsoft.com/office/drawing/2010/main" val="0"/>
              </a:ext>
            </a:extLst>
          </a:blip>
          <a:srcRect l="15088" r="14913" b="349"/>
          <a:stretch/>
        </p:blipFill>
        <p:spPr>
          <a:xfrm>
            <a:off x="8324850" y="0"/>
            <a:ext cx="3800475"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butterfly on a plant&#10;&#10;Description automatically generated with medium confidence">
            <a:extLst>
              <a:ext uri="{FF2B5EF4-FFF2-40B4-BE49-F238E27FC236}">
                <a16:creationId xmlns:a16="http://schemas.microsoft.com/office/drawing/2014/main" id="{287D6137-DDEB-4563-9ED3-6EBBB6DAA6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8525" y="4354265"/>
            <a:ext cx="2609850" cy="17526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Fish swimming in the ocean&#10;&#10;Description automatically generated with low confidence">
            <a:extLst>
              <a:ext uri="{FF2B5EF4-FFF2-40B4-BE49-F238E27FC236}">
                <a16:creationId xmlns:a16="http://schemas.microsoft.com/office/drawing/2014/main" id="{0A8A0537-007F-4F7A-A65E-8930447A6C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2150" y="4448175"/>
            <a:ext cx="2543175" cy="18002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332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560" y="498763"/>
            <a:ext cx="7443687" cy="932873"/>
          </a:xfrm>
          <a:custGeom>
            <a:avLst/>
            <a:gdLst>
              <a:gd name="connsiteX0" fmla="*/ 0 w 7443687"/>
              <a:gd name="connsiteY0" fmla="*/ 0 h 932873"/>
              <a:gd name="connsiteX1" fmla="*/ 825573 w 7443687"/>
              <a:gd name="connsiteY1" fmla="*/ 0 h 932873"/>
              <a:gd name="connsiteX2" fmla="*/ 1427835 w 7443687"/>
              <a:gd name="connsiteY2" fmla="*/ 0 h 932873"/>
              <a:gd name="connsiteX3" fmla="*/ 2178970 w 7443687"/>
              <a:gd name="connsiteY3" fmla="*/ 0 h 932873"/>
              <a:gd name="connsiteX4" fmla="*/ 2855669 w 7443687"/>
              <a:gd name="connsiteY4" fmla="*/ 0 h 932873"/>
              <a:gd name="connsiteX5" fmla="*/ 3309057 w 7443687"/>
              <a:gd name="connsiteY5" fmla="*/ 0 h 932873"/>
              <a:gd name="connsiteX6" fmla="*/ 4060193 w 7443687"/>
              <a:gd name="connsiteY6" fmla="*/ 0 h 932873"/>
              <a:gd name="connsiteX7" fmla="*/ 4588018 w 7443687"/>
              <a:gd name="connsiteY7" fmla="*/ 0 h 932873"/>
              <a:gd name="connsiteX8" fmla="*/ 5041406 w 7443687"/>
              <a:gd name="connsiteY8" fmla="*/ 0 h 932873"/>
              <a:gd name="connsiteX9" fmla="*/ 5866979 w 7443687"/>
              <a:gd name="connsiteY9" fmla="*/ 0 h 932873"/>
              <a:gd name="connsiteX10" fmla="*/ 6469241 w 7443687"/>
              <a:gd name="connsiteY10" fmla="*/ 0 h 932873"/>
              <a:gd name="connsiteX11" fmla="*/ 7443687 w 7443687"/>
              <a:gd name="connsiteY11" fmla="*/ 0 h 932873"/>
              <a:gd name="connsiteX12" fmla="*/ 7443687 w 7443687"/>
              <a:gd name="connsiteY12" fmla="*/ 438450 h 932873"/>
              <a:gd name="connsiteX13" fmla="*/ 7443687 w 7443687"/>
              <a:gd name="connsiteY13" fmla="*/ 932873 h 932873"/>
              <a:gd name="connsiteX14" fmla="*/ 6692551 w 7443687"/>
              <a:gd name="connsiteY14" fmla="*/ 932873 h 932873"/>
              <a:gd name="connsiteX15" fmla="*/ 6015852 w 7443687"/>
              <a:gd name="connsiteY15" fmla="*/ 932873 h 932873"/>
              <a:gd name="connsiteX16" fmla="*/ 5339154 w 7443687"/>
              <a:gd name="connsiteY16" fmla="*/ 932873 h 932873"/>
              <a:gd name="connsiteX17" fmla="*/ 4662455 w 7443687"/>
              <a:gd name="connsiteY17" fmla="*/ 932873 h 932873"/>
              <a:gd name="connsiteX18" fmla="*/ 3836882 w 7443687"/>
              <a:gd name="connsiteY18" fmla="*/ 932873 h 932873"/>
              <a:gd name="connsiteX19" fmla="*/ 3383494 w 7443687"/>
              <a:gd name="connsiteY19" fmla="*/ 932873 h 932873"/>
              <a:gd name="connsiteX20" fmla="*/ 2557922 w 7443687"/>
              <a:gd name="connsiteY20" fmla="*/ 932873 h 932873"/>
              <a:gd name="connsiteX21" fmla="*/ 1806786 w 7443687"/>
              <a:gd name="connsiteY21" fmla="*/ 932873 h 932873"/>
              <a:gd name="connsiteX22" fmla="*/ 1204524 w 7443687"/>
              <a:gd name="connsiteY22" fmla="*/ 932873 h 932873"/>
              <a:gd name="connsiteX23" fmla="*/ 676699 w 7443687"/>
              <a:gd name="connsiteY23" fmla="*/ 932873 h 932873"/>
              <a:gd name="connsiteX24" fmla="*/ 0 w 7443687"/>
              <a:gd name="connsiteY24" fmla="*/ 932873 h 932873"/>
              <a:gd name="connsiteX25" fmla="*/ 0 w 7443687"/>
              <a:gd name="connsiteY25" fmla="*/ 494423 h 932873"/>
              <a:gd name="connsiteX26" fmla="*/ 0 w 7443687"/>
              <a:gd name="connsiteY26" fmla="*/ 0 h 9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3687" h="932873" fill="none" extrusionOk="0">
                <a:moveTo>
                  <a:pt x="0" y="0"/>
                </a:moveTo>
                <a:cubicBezTo>
                  <a:pt x="179259" y="13702"/>
                  <a:pt x="484841" y="-23007"/>
                  <a:pt x="825573" y="0"/>
                </a:cubicBezTo>
                <a:cubicBezTo>
                  <a:pt x="1166305" y="23007"/>
                  <a:pt x="1288032" y="-26583"/>
                  <a:pt x="1427835" y="0"/>
                </a:cubicBezTo>
                <a:cubicBezTo>
                  <a:pt x="1567638" y="26583"/>
                  <a:pt x="1888125" y="-11669"/>
                  <a:pt x="2178970" y="0"/>
                </a:cubicBezTo>
                <a:cubicBezTo>
                  <a:pt x="2469815" y="11669"/>
                  <a:pt x="2711889" y="-24339"/>
                  <a:pt x="2855669" y="0"/>
                </a:cubicBezTo>
                <a:cubicBezTo>
                  <a:pt x="2999449" y="24339"/>
                  <a:pt x="3149061" y="-10823"/>
                  <a:pt x="3309057" y="0"/>
                </a:cubicBezTo>
                <a:cubicBezTo>
                  <a:pt x="3469053" y="10823"/>
                  <a:pt x="3737940" y="-18560"/>
                  <a:pt x="4060193" y="0"/>
                </a:cubicBezTo>
                <a:cubicBezTo>
                  <a:pt x="4382446" y="18560"/>
                  <a:pt x="4351790" y="6194"/>
                  <a:pt x="4588018" y="0"/>
                </a:cubicBezTo>
                <a:cubicBezTo>
                  <a:pt x="4824247" y="-6194"/>
                  <a:pt x="4950134" y="13510"/>
                  <a:pt x="5041406" y="0"/>
                </a:cubicBezTo>
                <a:cubicBezTo>
                  <a:pt x="5132678" y="-13510"/>
                  <a:pt x="5513219" y="14315"/>
                  <a:pt x="5866979" y="0"/>
                </a:cubicBezTo>
                <a:cubicBezTo>
                  <a:pt x="6220739" y="-14315"/>
                  <a:pt x="6340086" y="-6594"/>
                  <a:pt x="6469241" y="0"/>
                </a:cubicBezTo>
                <a:cubicBezTo>
                  <a:pt x="6598396" y="6594"/>
                  <a:pt x="6966574" y="-8558"/>
                  <a:pt x="7443687" y="0"/>
                </a:cubicBezTo>
                <a:cubicBezTo>
                  <a:pt x="7450846" y="180836"/>
                  <a:pt x="7431742" y="262631"/>
                  <a:pt x="7443687" y="438450"/>
                </a:cubicBezTo>
                <a:cubicBezTo>
                  <a:pt x="7455633" y="614269"/>
                  <a:pt x="7421048" y="798259"/>
                  <a:pt x="7443687" y="932873"/>
                </a:cubicBezTo>
                <a:cubicBezTo>
                  <a:pt x="7199565" y="952232"/>
                  <a:pt x="6905925" y="911964"/>
                  <a:pt x="6692551" y="932873"/>
                </a:cubicBezTo>
                <a:cubicBezTo>
                  <a:pt x="6479177" y="953782"/>
                  <a:pt x="6164226" y="914609"/>
                  <a:pt x="6015852" y="932873"/>
                </a:cubicBezTo>
                <a:cubicBezTo>
                  <a:pt x="5867478" y="951137"/>
                  <a:pt x="5503658" y="917300"/>
                  <a:pt x="5339154" y="932873"/>
                </a:cubicBezTo>
                <a:cubicBezTo>
                  <a:pt x="5174650" y="948446"/>
                  <a:pt x="4804233" y="958590"/>
                  <a:pt x="4662455" y="932873"/>
                </a:cubicBezTo>
                <a:cubicBezTo>
                  <a:pt x="4520677" y="907156"/>
                  <a:pt x="4161136" y="938719"/>
                  <a:pt x="3836882" y="932873"/>
                </a:cubicBezTo>
                <a:cubicBezTo>
                  <a:pt x="3512628" y="927027"/>
                  <a:pt x="3572750" y="921076"/>
                  <a:pt x="3383494" y="932873"/>
                </a:cubicBezTo>
                <a:cubicBezTo>
                  <a:pt x="3194238" y="944670"/>
                  <a:pt x="2737496" y="948889"/>
                  <a:pt x="2557922" y="932873"/>
                </a:cubicBezTo>
                <a:cubicBezTo>
                  <a:pt x="2378348" y="916857"/>
                  <a:pt x="2112677" y="902199"/>
                  <a:pt x="1806786" y="932873"/>
                </a:cubicBezTo>
                <a:cubicBezTo>
                  <a:pt x="1500895" y="963547"/>
                  <a:pt x="1389734" y="903450"/>
                  <a:pt x="1204524" y="932873"/>
                </a:cubicBezTo>
                <a:cubicBezTo>
                  <a:pt x="1019314" y="962296"/>
                  <a:pt x="823970" y="951896"/>
                  <a:pt x="676699" y="932873"/>
                </a:cubicBezTo>
                <a:cubicBezTo>
                  <a:pt x="529429" y="913850"/>
                  <a:pt x="153892" y="964121"/>
                  <a:pt x="0" y="932873"/>
                </a:cubicBezTo>
                <a:cubicBezTo>
                  <a:pt x="-15345" y="837327"/>
                  <a:pt x="-19645" y="626599"/>
                  <a:pt x="0" y="494423"/>
                </a:cubicBezTo>
                <a:cubicBezTo>
                  <a:pt x="19645" y="362247"/>
                  <a:pt x="2182" y="206071"/>
                  <a:pt x="0" y="0"/>
                </a:cubicBezTo>
                <a:close/>
              </a:path>
              <a:path w="7443687" h="932873" stroke="0" extrusionOk="0">
                <a:moveTo>
                  <a:pt x="0" y="0"/>
                </a:moveTo>
                <a:cubicBezTo>
                  <a:pt x="275650" y="12031"/>
                  <a:pt x="349105" y="27872"/>
                  <a:pt x="676699" y="0"/>
                </a:cubicBezTo>
                <a:cubicBezTo>
                  <a:pt x="1004293" y="-27872"/>
                  <a:pt x="1127155" y="-10728"/>
                  <a:pt x="1278961" y="0"/>
                </a:cubicBezTo>
                <a:cubicBezTo>
                  <a:pt x="1430767" y="10728"/>
                  <a:pt x="1757763" y="28471"/>
                  <a:pt x="2030096" y="0"/>
                </a:cubicBezTo>
                <a:cubicBezTo>
                  <a:pt x="2302429" y="-28471"/>
                  <a:pt x="2372185" y="21170"/>
                  <a:pt x="2632358" y="0"/>
                </a:cubicBezTo>
                <a:cubicBezTo>
                  <a:pt x="2892531" y="-21170"/>
                  <a:pt x="2951627" y="11680"/>
                  <a:pt x="3085747" y="0"/>
                </a:cubicBezTo>
                <a:cubicBezTo>
                  <a:pt x="3219867" y="-11680"/>
                  <a:pt x="3531827" y="-27898"/>
                  <a:pt x="3688009" y="0"/>
                </a:cubicBezTo>
                <a:cubicBezTo>
                  <a:pt x="3844191" y="27898"/>
                  <a:pt x="4344590" y="33526"/>
                  <a:pt x="4513581" y="0"/>
                </a:cubicBezTo>
                <a:cubicBezTo>
                  <a:pt x="4682572" y="-33526"/>
                  <a:pt x="4873154" y="-22376"/>
                  <a:pt x="5115843" y="0"/>
                </a:cubicBezTo>
                <a:cubicBezTo>
                  <a:pt x="5358532" y="22376"/>
                  <a:pt x="5478952" y="22131"/>
                  <a:pt x="5792542" y="0"/>
                </a:cubicBezTo>
                <a:cubicBezTo>
                  <a:pt x="6106132" y="-22131"/>
                  <a:pt x="6263447" y="11614"/>
                  <a:pt x="6394804" y="0"/>
                </a:cubicBezTo>
                <a:cubicBezTo>
                  <a:pt x="6526161" y="-11614"/>
                  <a:pt x="7094217" y="48339"/>
                  <a:pt x="7443687" y="0"/>
                </a:cubicBezTo>
                <a:cubicBezTo>
                  <a:pt x="7453360" y="175278"/>
                  <a:pt x="7456983" y="231348"/>
                  <a:pt x="7443687" y="438450"/>
                </a:cubicBezTo>
                <a:cubicBezTo>
                  <a:pt x="7430392" y="645552"/>
                  <a:pt x="7428715" y="744679"/>
                  <a:pt x="7443687" y="932873"/>
                </a:cubicBezTo>
                <a:cubicBezTo>
                  <a:pt x="7167621" y="922176"/>
                  <a:pt x="6924405" y="969102"/>
                  <a:pt x="6692551" y="932873"/>
                </a:cubicBezTo>
                <a:cubicBezTo>
                  <a:pt x="6460697" y="896644"/>
                  <a:pt x="6208491" y="936306"/>
                  <a:pt x="5941416" y="932873"/>
                </a:cubicBezTo>
                <a:cubicBezTo>
                  <a:pt x="5674341" y="929440"/>
                  <a:pt x="5681767" y="916310"/>
                  <a:pt x="5488027" y="932873"/>
                </a:cubicBezTo>
                <a:cubicBezTo>
                  <a:pt x="5294287" y="949436"/>
                  <a:pt x="5062281" y="935781"/>
                  <a:pt x="4811329" y="932873"/>
                </a:cubicBezTo>
                <a:cubicBezTo>
                  <a:pt x="4560377" y="929965"/>
                  <a:pt x="4468236" y="910815"/>
                  <a:pt x="4357940" y="932873"/>
                </a:cubicBezTo>
                <a:cubicBezTo>
                  <a:pt x="4247644" y="954931"/>
                  <a:pt x="4000226" y="920817"/>
                  <a:pt x="3904552" y="932873"/>
                </a:cubicBezTo>
                <a:cubicBezTo>
                  <a:pt x="3808878" y="944929"/>
                  <a:pt x="3526820" y="966057"/>
                  <a:pt x="3227853" y="932873"/>
                </a:cubicBezTo>
                <a:cubicBezTo>
                  <a:pt x="2928886" y="899689"/>
                  <a:pt x="2853011" y="957353"/>
                  <a:pt x="2700028" y="932873"/>
                </a:cubicBezTo>
                <a:cubicBezTo>
                  <a:pt x="2547046" y="908393"/>
                  <a:pt x="2168483" y="949659"/>
                  <a:pt x="1948893" y="932873"/>
                </a:cubicBezTo>
                <a:cubicBezTo>
                  <a:pt x="1729303" y="916087"/>
                  <a:pt x="1554595" y="954330"/>
                  <a:pt x="1197757" y="932873"/>
                </a:cubicBezTo>
                <a:cubicBezTo>
                  <a:pt x="840919" y="911416"/>
                  <a:pt x="378664" y="889637"/>
                  <a:pt x="0" y="932873"/>
                </a:cubicBezTo>
                <a:cubicBezTo>
                  <a:pt x="11031" y="840879"/>
                  <a:pt x="19173" y="623229"/>
                  <a:pt x="0" y="494423"/>
                </a:cubicBezTo>
                <a:cubicBezTo>
                  <a:pt x="-19173" y="365617"/>
                  <a:pt x="9892" y="208651"/>
                  <a:pt x="0" y="0"/>
                </a:cubicBezTo>
                <a:close/>
              </a:path>
            </a:pathLst>
          </a:custGeom>
          <a:solidFill>
            <a:schemeClr val="accent6">
              <a:lumMod val="20000"/>
              <a:lumOff val="80000"/>
            </a:schemeClr>
          </a:solidFill>
          <a:ln w="38100">
            <a:solidFill>
              <a:srgbClr val="FFC000"/>
            </a:solidFill>
            <a:prstDash val="lgDashDot"/>
            <a:extLst>
              <a:ext uri="{C807C97D-BFC1-408E-A445-0C87EB9F89A2}">
                <ask:lineSketchStyleProps xmlns:ask="http://schemas.microsoft.com/office/drawing/2018/sketchyshapes" sd="3090738646">
                  <ask:type>
                    <ask:lineSketchFreehand/>
                  </ask:type>
                </ask:lineSketchStyleProps>
              </a:ext>
            </a:extLst>
          </a:ln>
          <a:effectLst>
            <a:outerShdw blurRad="76200" dist="12700" dir="8100000" sy="-23000" kx="800400" algn="br" rotWithShape="0">
              <a:prstClr val="black">
                <a:alpha val="20000"/>
              </a:prstClr>
            </a:outerShdw>
          </a:effectLst>
          <a:scene3d>
            <a:camera prst="isometricOffAxis1Right"/>
            <a:lightRig rig="threePt" dir="t"/>
          </a:scene3d>
        </p:spPr>
        <p:txBody>
          <a:bodyPr/>
          <a:lstStyle/>
          <a:p>
            <a:pPr algn="ctr"/>
            <a:r>
              <a:rPr lang="en-US" dirty="0" err="1"/>
              <a:t>Thực</a:t>
            </a:r>
            <a:r>
              <a:rPr lang="en-US" dirty="0"/>
              <a:t> </a:t>
            </a:r>
            <a:r>
              <a:rPr lang="en-US" dirty="0" err="1"/>
              <a:t>trạng</a:t>
            </a:r>
            <a:r>
              <a:rPr lang="en-US" dirty="0"/>
              <a:t> </a:t>
            </a:r>
            <a:r>
              <a:rPr lang="en-US" dirty="0" err="1"/>
              <a:t>suy</a:t>
            </a:r>
            <a:r>
              <a:rPr lang="en-US" dirty="0"/>
              <a:t> </a:t>
            </a:r>
            <a:r>
              <a:rPr lang="en-US" dirty="0" err="1"/>
              <a:t>giảm</a:t>
            </a:r>
            <a:r>
              <a:rPr lang="en-US" dirty="0"/>
              <a:t> </a:t>
            </a:r>
            <a:r>
              <a:rPr lang="en-US" dirty="0" err="1"/>
              <a:t>đa</a:t>
            </a:r>
            <a:r>
              <a:rPr lang="en-US" dirty="0"/>
              <a:t> </a:t>
            </a:r>
            <a:r>
              <a:rPr lang="en-US" dirty="0" err="1"/>
              <a:t>dạng</a:t>
            </a:r>
            <a:r>
              <a:rPr lang="en-US" dirty="0"/>
              <a:t> </a:t>
            </a:r>
            <a:r>
              <a:rPr lang="en-US" dirty="0" err="1"/>
              <a:t>sinh</a:t>
            </a:r>
            <a:r>
              <a:rPr lang="en-US" dirty="0"/>
              <a:t> học</a:t>
            </a:r>
          </a:p>
        </p:txBody>
      </p:sp>
      <p:sp>
        <p:nvSpPr>
          <p:cNvPr id="3" name="Slide Number Placeholder 2"/>
          <p:cNvSpPr>
            <a:spLocks noGrp="1"/>
          </p:cNvSpPr>
          <p:nvPr>
            <p:ph type="sldNum" sz="quarter" idx="12"/>
          </p:nvPr>
        </p:nvSpPr>
        <p:spPr/>
        <p:txBody>
          <a:bodyPr/>
          <a:lstStyle/>
          <a:p>
            <a:fld id="{9CD8D479-8942-46E8-A226-A4E01F7A105C}" type="slidenum">
              <a:rPr lang="en-US" smtClean="0"/>
              <a:t>4</a:t>
            </a:fld>
            <a:endParaRPr lang="en-US"/>
          </a:p>
        </p:txBody>
      </p:sp>
      <p:sp>
        <p:nvSpPr>
          <p:cNvPr id="4" name="Date Placeholder 3"/>
          <p:cNvSpPr>
            <a:spLocks noGrp="1"/>
          </p:cNvSpPr>
          <p:nvPr>
            <p:ph type="dt" sz="half" idx="10"/>
          </p:nvPr>
        </p:nvSpPr>
        <p:spPr/>
        <p:txBody>
          <a:bodyPr/>
          <a:lstStyle/>
          <a:p>
            <a:fld id="{4ECF5169-A952-4072-AA00-3C07FFC1CEAA}" type="datetime1">
              <a:rPr lang="en-US" smtClean="0"/>
              <a:t>3/4/2022</a:t>
            </a:fld>
            <a:endParaRPr lang="en-US" dirty="0"/>
          </a:p>
        </p:txBody>
      </p:sp>
      <p:sp>
        <p:nvSpPr>
          <p:cNvPr id="5" name="Footer Placeholder 4"/>
          <p:cNvSpPr>
            <a:spLocks noGrp="1"/>
          </p:cNvSpPr>
          <p:nvPr>
            <p:ph type="ftr" sz="quarter" idx="11"/>
          </p:nvPr>
        </p:nvSpPr>
        <p:spPr/>
        <p:txBody>
          <a:bodyPr/>
          <a:lstStyle/>
          <a:p>
            <a:r>
              <a:rPr lang="en-US"/>
              <a:t>Lowered Biodiversity</a:t>
            </a:r>
            <a:endParaRPr lang="en-US" dirty="0"/>
          </a:p>
        </p:txBody>
      </p:sp>
      <p:sp>
        <p:nvSpPr>
          <p:cNvPr id="6" name="TextBox 5">
            <a:extLst>
              <a:ext uri="{FF2B5EF4-FFF2-40B4-BE49-F238E27FC236}">
                <a16:creationId xmlns:a16="http://schemas.microsoft.com/office/drawing/2014/main" id="{84D8430F-8B20-46BC-B02C-BAFA0681E8FF}"/>
              </a:ext>
            </a:extLst>
          </p:cNvPr>
          <p:cNvSpPr txBox="1"/>
          <p:nvPr/>
        </p:nvSpPr>
        <p:spPr>
          <a:xfrm>
            <a:off x="205201" y="2580884"/>
            <a:ext cx="7747308" cy="2862322"/>
          </a:xfrm>
          <a:prstGeom prst="rect">
            <a:avLst/>
          </a:prstGeom>
          <a:noFill/>
        </p:spPr>
        <p:txBody>
          <a:bodyPr wrap="square" rtlCol="0">
            <a:spAutoFit/>
          </a:bodyPr>
          <a:lstStyle/>
          <a:p>
            <a:pPr marL="285750" indent="-285750">
              <a:buSzPct val="200000"/>
              <a:buBlip>
                <a:blip r:embed="rId2">
                  <a:extLst>
                    <a:ext uri="{96DAC541-7B7A-43D3-8B79-37D633B846F1}">
                      <asvg:svgBlip xmlns:asvg="http://schemas.microsoft.com/office/drawing/2016/SVG/main" r:embed="rId3"/>
                    </a:ext>
                  </a:extLst>
                </a:blip>
              </a:buBlip>
            </a:pPr>
            <a:r>
              <a:rPr lang="vi-VN" b="0" i="0" dirty="0">
                <a:solidFill>
                  <a:srgbClr val="000000"/>
                </a:solidFill>
                <a:effectLst/>
                <a:latin typeface="Arial" panose="020B0604020202020204" pitchFamily="34" charset="0"/>
              </a:rPr>
              <a:t>Đa dạng sinh học đang bị suy thoái một cách nghiêm trọng.</a:t>
            </a:r>
            <a:endParaRPr lang="en-US" b="0" i="0" dirty="0">
              <a:solidFill>
                <a:srgbClr val="000000"/>
              </a:solidFill>
              <a:effectLst/>
              <a:latin typeface="Arial" panose="020B0604020202020204" pitchFamily="34" charset="0"/>
            </a:endParaRPr>
          </a:p>
          <a:p>
            <a:pPr marL="285750" indent="-285750">
              <a:buSzPct val="150000"/>
              <a:buBlip>
                <a:blip r:embed="rId2">
                  <a:extLst>
                    <a:ext uri="{96DAC541-7B7A-43D3-8B79-37D633B846F1}">
                      <asvg:svgBlip xmlns:asvg="http://schemas.microsoft.com/office/drawing/2016/SVG/main" r:embed="rId3"/>
                    </a:ext>
                  </a:extLst>
                </a:blip>
              </a:buBlip>
            </a:pPr>
            <a:endParaRPr lang="en-US" b="0" i="0" dirty="0">
              <a:solidFill>
                <a:srgbClr val="000000"/>
              </a:solidFill>
              <a:effectLst/>
              <a:latin typeface="Arial" panose="020B0604020202020204" pitchFamily="34" charset="0"/>
            </a:endParaRPr>
          </a:p>
          <a:p>
            <a:pPr marL="285750" indent="-285750">
              <a:buSzPct val="80000"/>
              <a:buFont typeface="Wingdings" panose="05000000000000000000" pitchFamily="2" charset="2"/>
              <a:buChar char="q"/>
            </a:pPr>
            <a:r>
              <a:rPr lang="vi-VN" dirty="0">
                <a:solidFill>
                  <a:schemeClr val="tx2"/>
                </a:solidFill>
                <a:latin typeface="Arial" panose="020B0604020202020204" pitchFamily="34" charset="0"/>
                <a:cs typeface="Arial" panose="020B0604020202020204" pitchFamily="34" charset="0"/>
              </a:rPr>
              <a:t>Trong những thập kỷ qua, bên cạnh sự phát triển mạnh mẽ về văn hóa và kinh tế thì sự suy thoái đa dạng sinh học cũng xảy ra với một tốc độ nhanh chóng trên thế giới mà mọi quốc gia đều phải đối mặt</a:t>
            </a:r>
            <a:r>
              <a:rPr lang="en-US" dirty="0">
                <a:solidFill>
                  <a:schemeClr val="tx2"/>
                </a:solidFill>
                <a:latin typeface="Arial" panose="020B0604020202020204" pitchFamily="34" charset="0"/>
                <a:cs typeface="Arial" panose="020B0604020202020204" pitchFamily="34" charset="0"/>
              </a:rPr>
              <a:t>.</a:t>
            </a:r>
          </a:p>
          <a:p>
            <a:pPr>
              <a:buSzPct val="80000"/>
            </a:pPr>
            <a:r>
              <a:rPr lang="en-US" dirty="0">
                <a:solidFill>
                  <a:schemeClr val="tx2"/>
                </a:solidFill>
                <a:latin typeface="Arial" panose="020B0604020202020204" pitchFamily="34" charset="0"/>
                <a:cs typeface="Arial" panose="020B0604020202020204" pitchFamily="34" charset="0"/>
              </a:rPr>
              <a:t> </a:t>
            </a:r>
          </a:p>
          <a:p>
            <a:pPr marL="285750" indent="-285750">
              <a:buSzPct val="80000"/>
              <a:buFont typeface="Wingdings" panose="05000000000000000000" pitchFamily="2" charset="2"/>
              <a:buChar char="q"/>
            </a:pPr>
            <a:r>
              <a:rPr lang="vi-VN" dirty="0">
                <a:solidFill>
                  <a:schemeClr val="tx2"/>
                </a:solidFill>
                <a:latin typeface="Arial" panose="020B0604020202020204" pitchFamily="34" charset="0"/>
                <a:cs typeface="Arial" panose="020B0604020202020204" pitchFamily="34" charset="0"/>
              </a:rPr>
              <a:t>Hiện nay có hơn 1 triệu loài động, thực vật trên khoảng tám triệu loài trên Trái Đất đang ở mức độ nguy cấp</a:t>
            </a:r>
            <a:r>
              <a:rPr lang="en-US" dirty="0">
                <a:solidFill>
                  <a:schemeClr val="tx2"/>
                </a:solidFill>
                <a:latin typeface="Arial" panose="020B0604020202020204" pitchFamily="34" charset="0"/>
                <a:cs typeface="Arial" panose="020B0604020202020204" pitchFamily="34" charset="0"/>
              </a:rPr>
              <a:t>.</a:t>
            </a:r>
            <a:endParaRPr lang="en-US" b="0" i="0" dirty="0">
              <a:solidFill>
                <a:schemeClr val="tx2"/>
              </a:solidFill>
              <a:effectLst/>
              <a:latin typeface="Arial" panose="020B0604020202020204" pitchFamily="34" charset="0"/>
              <a:cs typeface="Arial" panose="020B0604020202020204" pitchFamily="34" charset="0"/>
            </a:endParaRPr>
          </a:p>
          <a:p>
            <a:pPr marL="342900" indent="-342900">
              <a:buAutoNum type="arabicPeriod"/>
            </a:pP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     </a:t>
            </a:r>
            <a:endParaRPr lang="en-US" b="0" i="0" dirty="0">
              <a:solidFill>
                <a:srgbClr val="000000"/>
              </a:solidFill>
              <a:effectLst/>
              <a:latin typeface="Arial" panose="020B0604020202020204" pitchFamily="34" charset="0"/>
            </a:endParaRPr>
          </a:p>
        </p:txBody>
      </p:sp>
      <p:graphicFrame>
        <p:nvGraphicFramePr>
          <p:cNvPr id="7" name="Diagram 6">
            <a:extLst>
              <a:ext uri="{FF2B5EF4-FFF2-40B4-BE49-F238E27FC236}">
                <a16:creationId xmlns:a16="http://schemas.microsoft.com/office/drawing/2014/main" id="{5D64FEE7-7F06-414F-BF4E-44B596E222FE}"/>
              </a:ext>
            </a:extLst>
          </p:cNvPr>
          <p:cNvGraphicFramePr/>
          <p:nvPr>
            <p:extLst>
              <p:ext uri="{D42A27DB-BD31-4B8C-83A1-F6EECF244321}">
                <p14:modId xmlns:p14="http://schemas.microsoft.com/office/powerpoint/2010/main" val="1769791742"/>
              </p:ext>
            </p:extLst>
          </p:nvPr>
        </p:nvGraphicFramePr>
        <p:xfrm>
          <a:off x="6096000" y="2192867"/>
          <a:ext cx="7443687" cy="4338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person holding a plant&#10;&#10;Description automatically generated with medium confidence">
            <a:extLst>
              <a:ext uri="{FF2B5EF4-FFF2-40B4-BE49-F238E27FC236}">
                <a16:creationId xmlns:a16="http://schemas.microsoft.com/office/drawing/2014/main" id="{37FFB169-E4D1-4A83-B4E9-100194F6AA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0157" y="4849379"/>
            <a:ext cx="2619375" cy="1743075"/>
          </a:xfrm>
          <a:prstGeom prst="ellipse">
            <a:avLst/>
          </a:prstGeom>
          <a:ln>
            <a:noFill/>
          </a:ln>
          <a:effectLst>
            <a:softEdge rad="112500"/>
          </a:effectLst>
        </p:spPr>
      </p:pic>
    </p:spTree>
    <p:extLst>
      <p:ext uri="{BB962C8B-B14F-4D97-AF65-F5344CB8AC3E}">
        <p14:creationId xmlns:p14="http://schemas.microsoft.com/office/powerpoint/2010/main" val="400752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560" y="498763"/>
            <a:ext cx="7443687" cy="932873"/>
          </a:xfrm>
          <a:custGeom>
            <a:avLst/>
            <a:gdLst>
              <a:gd name="connsiteX0" fmla="*/ 0 w 7443687"/>
              <a:gd name="connsiteY0" fmla="*/ 0 h 932873"/>
              <a:gd name="connsiteX1" fmla="*/ 825573 w 7443687"/>
              <a:gd name="connsiteY1" fmla="*/ 0 h 932873"/>
              <a:gd name="connsiteX2" fmla="*/ 1427835 w 7443687"/>
              <a:gd name="connsiteY2" fmla="*/ 0 h 932873"/>
              <a:gd name="connsiteX3" fmla="*/ 2178970 w 7443687"/>
              <a:gd name="connsiteY3" fmla="*/ 0 h 932873"/>
              <a:gd name="connsiteX4" fmla="*/ 2855669 w 7443687"/>
              <a:gd name="connsiteY4" fmla="*/ 0 h 932873"/>
              <a:gd name="connsiteX5" fmla="*/ 3309057 w 7443687"/>
              <a:gd name="connsiteY5" fmla="*/ 0 h 932873"/>
              <a:gd name="connsiteX6" fmla="*/ 4060193 w 7443687"/>
              <a:gd name="connsiteY6" fmla="*/ 0 h 932873"/>
              <a:gd name="connsiteX7" fmla="*/ 4588018 w 7443687"/>
              <a:gd name="connsiteY7" fmla="*/ 0 h 932873"/>
              <a:gd name="connsiteX8" fmla="*/ 5041406 w 7443687"/>
              <a:gd name="connsiteY8" fmla="*/ 0 h 932873"/>
              <a:gd name="connsiteX9" fmla="*/ 5866979 w 7443687"/>
              <a:gd name="connsiteY9" fmla="*/ 0 h 932873"/>
              <a:gd name="connsiteX10" fmla="*/ 6469241 w 7443687"/>
              <a:gd name="connsiteY10" fmla="*/ 0 h 932873"/>
              <a:gd name="connsiteX11" fmla="*/ 7443687 w 7443687"/>
              <a:gd name="connsiteY11" fmla="*/ 0 h 932873"/>
              <a:gd name="connsiteX12" fmla="*/ 7443687 w 7443687"/>
              <a:gd name="connsiteY12" fmla="*/ 438450 h 932873"/>
              <a:gd name="connsiteX13" fmla="*/ 7443687 w 7443687"/>
              <a:gd name="connsiteY13" fmla="*/ 932873 h 932873"/>
              <a:gd name="connsiteX14" fmla="*/ 6692551 w 7443687"/>
              <a:gd name="connsiteY14" fmla="*/ 932873 h 932873"/>
              <a:gd name="connsiteX15" fmla="*/ 6015852 w 7443687"/>
              <a:gd name="connsiteY15" fmla="*/ 932873 h 932873"/>
              <a:gd name="connsiteX16" fmla="*/ 5339154 w 7443687"/>
              <a:gd name="connsiteY16" fmla="*/ 932873 h 932873"/>
              <a:gd name="connsiteX17" fmla="*/ 4662455 w 7443687"/>
              <a:gd name="connsiteY17" fmla="*/ 932873 h 932873"/>
              <a:gd name="connsiteX18" fmla="*/ 3836882 w 7443687"/>
              <a:gd name="connsiteY18" fmla="*/ 932873 h 932873"/>
              <a:gd name="connsiteX19" fmla="*/ 3383494 w 7443687"/>
              <a:gd name="connsiteY19" fmla="*/ 932873 h 932873"/>
              <a:gd name="connsiteX20" fmla="*/ 2557922 w 7443687"/>
              <a:gd name="connsiteY20" fmla="*/ 932873 h 932873"/>
              <a:gd name="connsiteX21" fmla="*/ 1806786 w 7443687"/>
              <a:gd name="connsiteY21" fmla="*/ 932873 h 932873"/>
              <a:gd name="connsiteX22" fmla="*/ 1204524 w 7443687"/>
              <a:gd name="connsiteY22" fmla="*/ 932873 h 932873"/>
              <a:gd name="connsiteX23" fmla="*/ 676699 w 7443687"/>
              <a:gd name="connsiteY23" fmla="*/ 932873 h 932873"/>
              <a:gd name="connsiteX24" fmla="*/ 0 w 7443687"/>
              <a:gd name="connsiteY24" fmla="*/ 932873 h 932873"/>
              <a:gd name="connsiteX25" fmla="*/ 0 w 7443687"/>
              <a:gd name="connsiteY25" fmla="*/ 494423 h 932873"/>
              <a:gd name="connsiteX26" fmla="*/ 0 w 7443687"/>
              <a:gd name="connsiteY26" fmla="*/ 0 h 9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3687" h="932873" fill="none" extrusionOk="0">
                <a:moveTo>
                  <a:pt x="0" y="0"/>
                </a:moveTo>
                <a:cubicBezTo>
                  <a:pt x="179259" y="13702"/>
                  <a:pt x="484841" y="-23007"/>
                  <a:pt x="825573" y="0"/>
                </a:cubicBezTo>
                <a:cubicBezTo>
                  <a:pt x="1166305" y="23007"/>
                  <a:pt x="1288032" y="-26583"/>
                  <a:pt x="1427835" y="0"/>
                </a:cubicBezTo>
                <a:cubicBezTo>
                  <a:pt x="1567638" y="26583"/>
                  <a:pt x="1888125" y="-11669"/>
                  <a:pt x="2178970" y="0"/>
                </a:cubicBezTo>
                <a:cubicBezTo>
                  <a:pt x="2469815" y="11669"/>
                  <a:pt x="2711889" y="-24339"/>
                  <a:pt x="2855669" y="0"/>
                </a:cubicBezTo>
                <a:cubicBezTo>
                  <a:pt x="2999449" y="24339"/>
                  <a:pt x="3149061" y="-10823"/>
                  <a:pt x="3309057" y="0"/>
                </a:cubicBezTo>
                <a:cubicBezTo>
                  <a:pt x="3469053" y="10823"/>
                  <a:pt x="3737940" y="-18560"/>
                  <a:pt x="4060193" y="0"/>
                </a:cubicBezTo>
                <a:cubicBezTo>
                  <a:pt x="4382446" y="18560"/>
                  <a:pt x="4351790" y="6194"/>
                  <a:pt x="4588018" y="0"/>
                </a:cubicBezTo>
                <a:cubicBezTo>
                  <a:pt x="4824247" y="-6194"/>
                  <a:pt x="4950134" y="13510"/>
                  <a:pt x="5041406" y="0"/>
                </a:cubicBezTo>
                <a:cubicBezTo>
                  <a:pt x="5132678" y="-13510"/>
                  <a:pt x="5513219" y="14315"/>
                  <a:pt x="5866979" y="0"/>
                </a:cubicBezTo>
                <a:cubicBezTo>
                  <a:pt x="6220739" y="-14315"/>
                  <a:pt x="6340086" y="-6594"/>
                  <a:pt x="6469241" y="0"/>
                </a:cubicBezTo>
                <a:cubicBezTo>
                  <a:pt x="6598396" y="6594"/>
                  <a:pt x="6966574" y="-8558"/>
                  <a:pt x="7443687" y="0"/>
                </a:cubicBezTo>
                <a:cubicBezTo>
                  <a:pt x="7450846" y="180836"/>
                  <a:pt x="7431742" y="262631"/>
                  <a:pt x="7443687" y="438450"/>
                </a:cubicBezTo>
                <a:cubicBezTo>
                  <a:pt x="7455633" y="614269"/>
                  <a:pt x="7421048" y="798259"/>
                  <a:pt x="7443687" y="932873"/>
                </a:cubicBezTo>
                <a:cubicBezTo>
                  <a:pt x="7199565" y="952232"/>
                  <a:pt x="6905925" y="911964"/>
                  <a:pt x="6692551" y="932873"/>
                </a:cubicBezTo>
                <a:cubicBezTo>
                  <a:pt x="6479177" y="953782"/>
                  <a:pt x="6164226" y="914609"/>
                  <a:pt x="6015852" y="932873"/>
                </a:cubicBezTo>
                <a:cubicBezTo>
                  <a:pt x="5867478" y="951137"/>
                  <a:pt x="5503658" y="917300"/>
                  <a:pt x="5339154" y="932873"/>
                </a:cubicBezTo>
                <a:cubicBezTo>
                  <a:pt x="5174650" y="948446"/>
                  <a:pt x="4804233" y="958590"/>
                  <a:pt x="4662455" y="932873"/>
                </a:cubicBezTo>
                <a:cubicBezTo>
                  <a:pt x="4520677" y="907156"/>
                  <a:pt x="4161136" y="938719"/>
                  <a:pt x="3836882" y="932873"/>
                </a:cubicBezTo>
                <a:cubicBezTo>
                  <a:pt x="3512628" y="927027"/>
                  <a:pt x="3572750" y="921076"/>
                  <a:pt x="3383494" y="932873"/>
                </a:cubicBezTo>
                <a:cubicBezTo>
                  <a:pt x="3194238" y="944670"/>
                  <a:pt x="2737496" y="948889"/>
                  <a:pt x="2557922" y="932873"/>
                </a:cubicBezTo>
                <a:cubicBezTo>
                  <a:pt x="2378348" y="916857"/>
                  <a:pt x="2112677" y="902199"/>
                  <a:pt x="1806786" y="932873"/>
                </a:cubicBezTo>
                <a:cubicBezTo>
                  <a:pt x="1500895" y="963547"/>
                  <a:pt x="1389734" y="903450"/>
                  <a:pt x="1204524" y="932873"/>
                </a:cubicBezTo>
                <a:cubicBezTo>
                  <a:pt x="1019314" y="962296"/>
                  <a:pt x="823970" y="951896"/>
                  <a:pt x="676699" y="932873"/>
                </a:cubicBezTo>
                <a:cubicBezTo>
                  <a:pt x="529429" y="913850"/>
                  <a:pt x="153892" y="964121"/>
                  <a:pt x="0" y="932873"/>
                </a:cubicBezTo>
                <a:cubicBezTo>
                  <a:pt x="-15345" y="837327"/>
                  <a:pt x="-19645" y="626599"/>
                  <a:pt x="0" y="494423"/>
                </a:cubicBezTo>
                <a:cubicBezTo>
                  <a:pt x="19645" y="362247"/>
                  <a:pt x="2182" y="206071"/>
                  <a:pt x="0" y="0"/>
                </a:cubicBezTo>
                <a:close/>
              </a:path>
              <a:path w="7443687" h="932873" stroke="0" extrusionOk="0">
                <a:moveTo>
                  <a:pt x="0" y="0"/>
                </a:moveTo>
                <a:cubicBezTo>
                  <a:pt x="275650" y="12031"/>
                  <a:pt x="349105" y="27872"/>
                  <a:pt x="676699" y="0"/>
                </a:cubicBezTo>
                <a:cubicBezTo>
                  <a:pt x="1004293" y="-27872"/>
                  <a:pt x="1127155" y="-10728"/>
                  <a:pt x="1278961" y="0"/>
                </a:cubicBezTo>
                <a:cubicBezTo>
                  <a:pt x="1430767" y="10728"/>
                  <a:pt x="1757763" y="28471"/>
                  <a:pt x="2030096" y="0"/>
                </a:cubicBezTo>
                <a:cubicBezTo>
                  <a:pt x="2302429" y="-28471"/>
                  <a:pt x="2372185" y="21170"/>
                  <a:pt x="2632358" y="0"/>
                </a:cubicBezTo>
                <a:cubicBezTo>
                  <a:pt x="2892531" y="-21170"/>
                  <a:pt x="2951627" y="11680"/>
                  <a:pt x="3085747" y="0"/>
                </a:cubicBezTo>
                <a:cubicBezTo>
                  <a:pt x="3219867" y="-11680"/>
                  <a:pt x="3531827" y="-27898"/>
                  <a:pt x="3688009" y="0"/>
                </a:cubicBezTo>
                <a:cubicBezTo>
                  <a:pt x="3844191" y="27898"/>
                  <a:pt x="4344590" y="33526"/>
                  <a:pt x="4513581" y="0"/>
                </a:cubicBezTo>
                <a:cubicBezTo>
                  <a:pt x="4682572" y="-33526"/>
                  <a:pt x="4873154" y="-22376"/>
                  <a:pt x="5115843" y="0"/>
                </a:cubicBezTo>
                <a:cubicBezTo>
                  <a:pt x="5358532" y="22376"/>
                  <a:pt x="5478952" y="22131"/>
                  <a:pt x="5792542" y="0"/>
                </a:cubicBezTo>
                <a:cubicBezTo>
                  <a:pt x="6106132" y="-22131"/>
                  <a:pt x="6263447" y="11614"/>
                  <a:pt x="6394804" y="0"/>
                </a:cubicBezTo>
                <a:cubicBezTo>
                  <a:pt x="6526161" y="-11614"/>
                  <a:pt x="7094217" y="48339"/>
                  <a:pt x="7443687" y="0"/>
                </a:cubicBezTo>
                <a:cubicBezTo>
                  <a:pt x="7453360" y="175278"/>
                  <a:pt x="7456983" y="231348"/>
                  <a:pt x="7443687" y="438450"/>
                </a:cubicBezTo>
                <a:cubicBezTo>
                  <a:pt x="7430392" y="645552"/>
                  <a:pt x="7428715" y="744679"/>
                  <a:pt x="7443687" y="932873"/>
                </a:cubicBezTo>
                <a:cubicBezTo>
                  <a:pt x="7167621" y="922176"/>
                  <a:pt x="6924405" y="969102"/>
                  <a:pt x="6692551" y="932873"/>
                </a:cubicBezTo>
                <a:cubicBezTo>
                  <a:pt x="6460697" y="896644"/>
                  <a:pt x="6208491" y="936306"/>
                  <a:pt x="5941416" y="932873"/>
                </a:cubicBezTo>
                <a:cubicBezTo>
                  <a:pt x="5674341" y="929440"/>
                  <a:pt x="5681767" y="916310"/>
                  <a:pt x="5488027" y="932873"/>
                </a:cubicBezTo>
                <a:cubicBezTo>
                  <a:pt x="5294287" y="949436"/>
                  <a:pt x="5062281" y="935781"/>
                  <a:pt x="4811329" y="932873"/>
                </a:cubicBezTo>
                <a:cubicBezTo>
                  <a:pt x="4560377" y="929965"/>
                  <a:pt x="4468236" y="910815"/>
                  <a:pt x="4357940" y="932873"/>
                </a:cubicBezTo>
                <a:cubicBezTo>
                  <a:pt x="4247644" y="954931"/>
                  <a:pt x="4000226" y="920817"/>
                  <a:pt x="3904552" y="932873"/>
                </a:cubicBezTo>
                <a:cubicBezTo>
                  <a:pt x="3808878" y="944929"/>
                  <a:pt x="3526820" y="966057"/>
                  <a:pt x="3227853" y="932873"/>
                </a:cubicBezTo>
                <a:cubicBezTo>
                  <a:pt x="2928886" y="899689"/>
                  <a:pt x="2853011" y="957353"/>
                  <a:pt x="2700028" y="932873"/>
                </a:cubicBezTo>
                <a:cubicBezTo>
                  <a:pt x="2547046" y="908393"/>
                  <a:pt x="2168483" y="949659"/>
                  <a:pt x="1948893" y="932873"/>
                </a:cubicBezTo>
                <a:cubicBezTo>
                  <a:pt x="1729303" y="916087"/>
                  <a:pt x="1554595" y="954330"/>
                  <a:pt x="1197757" y="932873"/>
                </a:cubicBezTo>
                <a:cubicBezTo>
                  <a:pt x="840919" y="911416"/>
                  <a:pt x="378664" y="889637"/>
                  <a:pt x="0" y="932873"/>
                </a:cubicBezTo>
                <a:cubicBezTo>
                  <a:pt x="11031" y="840879"/>
                  <a:pt x="19173" y="623229"/>
                  <a:pt x="0" y="494423"/>
                </a:cubicBezTo>
                <a:cubicBezTo>
                  <a:pt x="-19173" y="365617"/>
                  <a:pt x="9892" y="208651"/>
                  <a:pt x="0" y="0"/>
                </a:cubicBezTo>
                <a:close/>
              </a:path>
            </a:pathLst>
          </a:custGeom>
          <a:solidFill>
            <a:schemeClr val="accent6">
              <a:lumMod val="20000"/>
              <a:lumOff val="80000"/>
            </a:schemeClr>
          </a:solidFill>
          <a:ln w="38100">
            <a:solidFill>
              <a:srgbClr val="FFC000"/>
            </a:solidFill>
            <a:prstDash val="lgDashDot"/>
            <a:extLst>
              <a:ext uri="{C807C97D-BFC1-408E-A445-0C87EB9F89A2}">
                <ask:lineSketchStyleProps xmlns:ask="http://schemas.microsoft.com/office/drawing/2018/sketchyshapes" sd="3090738646">
                  <ask:type>
                    <ask:lineSketchFreehand/>
                  </ask:type>
                </ask:lineSketchStyleProps>
              </a:ext>
            </a:extLst>
          </a:ln>
          <a:effectLst>
            <a:outerShdw blurRad="76200" dist="12700" dir="8100000" sy="-23000" kx="800400" algn="br" rotWithShape="0">
              <a:prstClr val="black">
                <a:alpha val="20000"/>
              </a:prstClr>
            </a:outerShdw>
          </a:effectLst>
          <a:scene3d>
            <a:camera prst="isometricOffAxis1Right"/>
            <a:lightRig rig="threePt" dir="t"/>
          </a:scene3d>
        </p:spPr>
        <p:txBody>
          <a:bodyPr/>
          <a:lstStyle/>
          <a:p>
            <a:pPr algn="ctr"/>
            <a:r>
              <a:rPr lang="en-US" dirty="0" err="1"/>
              <a:t>Suy</a:t>
            </a:r>
            <a:r>
              <a:rPr lang="en-US" dirty="0"/>
              <a:t> </a:t>
            </a:r>
            <a:r>
              <a:rPr lang="en-US" dirty="0" err="1"/>
              <a:t>giảm</a:t>
            </a:r>
            <a:r>
              <a:rPr lang="en-US" dirty="0"/>
              <a:t> </a:t>
            </a:r>
            <a:r>
              <a:rPr lang="en-US" dirty="0" err="1"/>
              <a:t>đa</a:t>
            </a:r>
            <a:r>
              <a:rPr lang="en-US" dirty="0"/>
              <a:t> </a:t>
            </a:r>
            <a:r>
              <a:rPr lang="en-US" dirty="0" err="1"/>
              <a:t>dạng</a:t>
            </a:r>
            <a:r>
              <a:rPr lang="en-US" dirty="0"/>
              <a:t> </a:t>
            </a:r>
            <a:r>
              <a:rPr lang="en-US" dirty="0" err="1"/>
              <a:t>sinh</a:t>
            </a:r>
            <a:r>
              <a:rPr lang="en-US" dirty="0"/>
              <a:t> học </a:t>
            </a:r>
            <a:r>
              <a:rPr lang="en-US" dirty="0" err="1"/>
              <a:t>trên</a:t>
            </a:r>
            <a:r>
              <a:rPr lang="en-US" dirty="0"/>
              <a:t> </a:t>
            </a:r>
            <a:r>
              <a:rPr lang="en-US" dirty="0" err="1"/>
              <a:t>cạn</a:t>
            </a:r>
            <a:endParaRPr lang="en-US" dirty="0"/>
          </a:p>
        </p:txBody>
      </p:sp>
      <p:sp>
        <p:nvSpPr>
          <p:cNvPr id="3" name="Slide Number Placeholder 2"/>
          <p:cNvSpPr>
            <a:spLocks noGrp="1"/>
          </p:cNvSpPr>
          <p:nvPr>
            <p:ph type="sldNum" sz="quarter" idx="12"/>
          </p:nvPr>
        </p:nvSpPr>
        <p:spPr/>
        <p:txBody>
          <a:bodyPr/>
          <a:lstStyle/>
          <a:p>
            <a:fld id="{9CD8D479-8942-46E8-A226-A4E01F7A105C}" type="slidenum">
              <a:rPr lang="en-US" smtClean="0"/>
              <a:t>5</a:t>
            </a:fld>
            <a:endParaRPr lang="en-US"/>
          </a:p>
        </p:txBody>
      </p:sp>
      <p:sp>
        <p:nvSpPr>
          <p:cNvPr id="4" name="Date Placeholder 3"/>
          <p:cNvSpPr>
            <a:spLocks noGrp="1"/>
          </p:cNvSpPr>
          <p:nvPr>
            <p:ph type="dt" sz="half" idx="10"/>
          </p:nvPr>
        </p:nvSpPr>
        <p:spPr/>
        <p:txBody>
          <a:bodyPr/>
          <a:lstStyle/>
          <a:p>
            <a:fld id="{4ECF5169-A952-4072-AA00-3C07FFC1CEAA}" type="datetime1">
              <a:rPr lang="en-US" smtClean="0"/>
              <a:t>3/4/2022</a:t>
            </a:fld>
            <a:endParaRPr lang="en-US" dirty="0"/>
          </a:p>
        </p:txBody>
      </p:sp>
      <p:sp>
        <p:nvSpPr>
          <p:cNvPr id="5" name="Footer Placeholder 4"/>
          <p:cNvSpPr>
            <a:spLocks noGrp="1"/>
          </p:cNvSpPr>
          <p:nvPr>
            <p:ph type="ftr" sz="quarter" idx="11"/>
          </p:nvPr>
        </p:nvSpPr>
        <p:spPr/>
        <p:txBody>
          <a:bodyPr/>
          <a:lstStyle/>
          <a:p>
            <a:r>
              <a:rPr lang="en-US"/>
              <a:t>Lowered Biodiversity</a:t>
            </a:r>
            <a:endParaRPr lang="en-US" dirty="0"/>
          </a:p>
        </p:txBody>
      </p:sp>
      <p:sp>
        <p:nvSpPr>
          <p:cNvPr id="6" name="TextBox 5">
            <a:extLst>
              <a:ext uri="{FF2B5EF4-FFF2-40B4-BE49-F238E27FC236}">
                <a16:creationId xmlns:a16="http://schemas.microsoft.com/office/drawing/2014/main" id="{84D8430F-8B20-46BC-B02C-BAFA0681E8FF}"/>
              </a:ext>
            </a:extLst>
          </p:cNvPr>
          <p:cNvSpPr txBox="1"/>
          <p:nvPr/>
        </p:nvSpPr>
        <p:spPr>
          <a:xfrm>
            <a:off x="45968" y="2247001"/>
            <a:ext cx="6163877" cy="4247317"/>
          </a:xfrm>
          <a:prstGeom prst="rect">
            <a:avLst/>
          </a:prstGeom>
          <a:noFill/>
        </p:spPr>
        <p:txBody>
          <a:bodyPr wrap="square" rtlCol="0">
            <a:spAutoFit/>
          </a:bodyPr>
          <a:lstStyle/>
          <a:p>
            <a:pPr marL="342900" indent="-342900">
              <a:buSzPct val="200000"/>
              <a:buBlip>
                <a:blip r:embed="rId2">
                  <a:extLst>
                    <a:ext uri="{96DAC541-7B7A-43D3-8B79-37D633B846F1}">
                      <asvg:svgBlip xmlns:asvg="http://schemas.microsoft.com/office/drawing/2016/SVG/main" r:embed="rId3"/>
                    </a:ext>
                  </a:extLst>
                </a:blip>
              </a:buBlip>
            </a:pPr>
            <a:r>
              <a:rPr lang="en-US" dirty="0" err="1">
                <a:solidFill>
                  <a:srgbClr val="000000"/>
                </a:solidFill>
                <a:latin typeface="Arial" panose="020B0604020202020204" pitchFamily="34" charset="0"/>
              </a:rPr>
              <a:t>Suy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giảm</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dạng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sinh</a:t>
            </a:r>
            <a:r>
              <a:rPr lang="en-US" dirty="0">
                <a:solidFill>
                  <a:srgbClr val="000000"/>
                </a:solidFill>
                <a:latin typeface="Arial" panose="020B0604020202020204" pitchFamily="34" charset="0"/>
              </a:rPr>
              <a:t> học </a:t>
            </a:r>
            <a:r>
              <a:rPr lang="en-US" dirty="0" err="1">
                <a:solidFill>
                  <a:srgbClr val="000000"/>
                </a:solidFill>
                <a:latin typeface="Arial" panose="020B0604020202020204" pitchFamily="34" charset="0"/>
              </a:rPr>
              <a:t>trên</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cạn</a:t>
            </a:r>
            <a:r>
              <a:rPr lang="en-US" dirty="0">
                <a:solidFill>
                  <a:srgbClr val="000000"/>
                </a:solidFill>
                <a:latin typeface="Arial" panose="020B0604020202020204" pitchFamily="34" charset="0"/>
              </a:rPr>
              <a:t>, diện tích </a:t>
            </a:r>
            <a:r>
              <a:rPr lang="en-US" dirty="0" err="1">
                <a:solidFill>
                  <a:srgbClr val="000000"/>
                </a:solidFill>
                <a:latin typeface="Arial" panose="020B0604020202020204" pitchFamily="34" charset="0"/>
              </a:rPr>
              <a:t>rừng</a:t>
            </a:r>
            <a:r>
              <a:rPr lang="en-US" dirty="0">
                <a:solidFill>
                  <a:srgbClr val="000000"/>
                </a:solidFill>
                <a:latin typeface="Arial" panose="020B0604020202020204" pitchFamily="34" charset="0"/>
              </a:rPr>
              <a:t> có </a:t>
            </a:r>
            <a:r>
              <a:rPr lang="en-US" dirty="0" err="1">
                <a:solidFill>
                  <a:srgbClr val="000000"/>
                </a:solidFill>
                <a:latin typeface="Arial" panose="020B0604020202020204" pitchFamily="34" charset="0"/>
              </a:rPr>
              <a:t>chất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lượng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suy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giảm</a:t>
            </a:r>
            <a:r>
              <a:rPr lang="en-US" dirty="0">
                <a:solidFill>
                  <a:srgbClr val="000000"/>
                </a:solidFill>
                <a:latin typeface="Arial" panose="020B0604020202020204" pitchFamily="34" charset="0"/>
              </a:rPr>
              <a:t>:</a:t>
            </a:r>
          </a:p>
          <a:p>
            <a:pPr>
              <a:buSzPct val="200000"/>
            </a:pPr>
            <a:endParaRPr lang="en-US" dirty="0">
              <a:solidFill>
                <a:srgbClr val="000000"/>
              </a:solidFill>
              <a:latin typeface="Arial" panose="020B0604020202020204" pitchFamily="34" charset="0"/>
            </a:endParaRPr>
          </a:p>
          <a:p>
            <a:pPr marL="800100" lvl="1" indent="-342900">
              <a:buSzPct val="200000"/>
              <a:buBlip>
                <a:blip r:embed="rId4">
                  <a:extLst>
                    <a:ext uri="{96DAC541-7B7A-43D3-8B79-37D633B846F1}">
                      <asvg:svgBlip xmlns:asvg="http://schemas.microsoft.com/office/drawing/2016/SVG/main" r:embed="rId5"/>
                    </a:ext>
                  </a:extLst>
                </a:blip>
              </a:buBlip>
            </a:pPr>
            <a:r>
              <a:rPr lang="en-US" dirty="0" err="1">
                <a:solidFill>
                  <a:srgbClr val="000000"/>
                </a:solidFill>
                <a:latin typeface="Arial" panose="020B0604020202020204" pitchFamily="34" charset="0"/>
              </a:rPr>
              <a:t>Rừng</a:t>
            </a:r>
            <a:r>
              <a:rPr lang="en-US" dirty="0">
                <a:solidFill>
                  <a:srgbClr val="000000"/>
                </a:solidFill>
                <a:latin typeface="Arial" panose="020B0604020202020204" pitchFamily="34" charset="0"/>
              </a:rPr>
              <a:t> là </a:t>
            </a:r>
            <a:r>
              <a:rPr lang="en-US" dirty="0" err="1">
                <a:solidFill>
                  <a:srgbClr val="000000"/>
                </a:solidFill>
                <a:latin typeface="Arial" panose="020B0604020202020204" pitchFamily="34" charset="0"/>
              </a:rPr>
              <a:t>hệ</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sinh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thái</a:t>
            </a:r>
            <a:r>
              <a:rPr lang="en-US" dirty="0">
                <a:solidFill>
                  <a:srgbClr val="000000"/>
                </a:solidFill>
                <a:latin typeface="Arial" panose="020B0604020202020204" pitchFamily="34" charset="0"/>
              </a:rPr>
              <a:t> có </a:t>
            </a:r>
            <a:r>
              <a:rPr lang="en-US" dirty="0" err="1">
                <a:solidFill>
                  <a:srgbClr val="000000"/>
                </a:solidFill>
                <a:latin typeface="Arial" panose="020B0604020202020204" pitchFamily="34" charset="0"/>
              </a:rPr>
              <a:t>độ</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dạng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sinh</a:t>
            </a:r>
            <a:r>
              <a:rPr lang="en-US" dirty="0">
                <a:solidFill>
                  <a:srgbClr val="000000"/>
                </a:solidFill>
                <a:latin typeface="Arial" panose="020B0604020202020204" pitchFamily="34" charset="0"/>
              </a:rPr>
              <a:t> học </a:t>
            </a:r>
            <a:r>
              <a:rPr lang="en-US" dirty="0" err="1">
                <a:solidFill>
                  <a:srgbClr val="000000"/>
                </a:solidFill>
                <a:latin typeface="Arial" panose="020B0604020202020204" pitchFamily="34" charset="0"/>
              </a:rPr>
              <a:t>cao</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nhất</a:t>
            </a:r>
            <a:r>
              <a:rPr lang="en-US" dirty="0">
                <a:solidFill>
                  <a:srgbClr val="000000"/>
                </a:solidFill>
                <a:latin typeface="Arial" panose="020B0604020202020204" pitchFamily="34" charset="0"/>
              </a:rPr>
              <a:t>, là </a:t>
            </a:r>
            <a:r>
              <a:rPr lang="en-US" dirty="0" err="1">
                <a:solidFill>
                  <a:srgbClr val="000000"/>
                </a:solidFill>
                <a:latin typeface="Arial" panose="020B0604020202020204" pitchFamily="34" charset="0"/>
              </a:rPr>
              <a:t>nơi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nuôi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dưỡng</a:t>
            </a:r>
            <a:r>
              <a:rPr lang="en-US" dirty="0">
                <a:solidFill>
                  <a:srgbClr val="000000"/>
                </a:solidFill>
                <a:latin typeface="Arial" panose="020B0604020202020204" pitchFamily="34" charset="0"/>
              </a:rPr>
              <a:t> và </a:t>
            </a:r>
            <a:r>
              <a:rPr lang="en-US" dirty="0" err="1">
                <a:solidFill>
                  <a:srgbClr val="000000"/>
                </a:solidFill>
                <a:latin typeface="Arial" panose="020B0604020202020204" pitchFamily="34" charset="0"/>
              </a:rPr>
              <a:t>sinh</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cư</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của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hầu</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hết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các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loài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động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thực</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vật</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hoang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dại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Tuy</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nhiên</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đi</a:t>
            </a:r>
            <a:r>
              <a:rPr lang="en-US" b="0" i="0" dirty="0" err="1">
                <a:solidFill>
                  <a:srgbClr val="000000"/>
                </a:solidFill>
                <a:effectLst/>
                <a:latin typeface="Arial" panose="020B0604020202020204" pitchFamily="34" charset="0"/>
              </a:rPr>
              <a:t>ều</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đáng</a:t>
            </a:r>
            <a:r>
              <a:rPr lang="en-US" b="0" i="0" dirty="0">
                <a:solidFill>
                  <a:srgbClr val="000000"/>
                </a:solidFill>
                <a:effectLst/>
                <a:latin typeface="Arial" panose="020B0604020202020204" pitchFamily="34" charset="0"/>
              </a:rPr>
              <a:t> lo </a:t>
            </a:r>
            <a:r>
              <a:rPr lang="en-US" b="0" i="0" dirty="0" err="1">
                <a:solidFill>
                  <a:srgbClr val="000000"/>
                </a:solidFill>
                <a:effectLst/>
                <a:latin typeface="Arial" panose="020B0604020202020204" pitchFamily="34" charset="0"/>
              </a:rPr>
              <a:t>ngại</a:t>
            </a:r>
            <a:r>
              <a:rPr lang="en-US" b="0" i="0" dirty="0">
                <a:solidFill>
                  <a:srgbClr val="000000"/>
                </a:solidFill>
                <a:effectLst/>
                <a:latin typeface="Arial" panose="020B0604020202020204" pitchFamily="34" charset="0"/>
              </a:rPr>
              <a:t> là </a:t>
            </a:r>
            <a:r>
              <a:rPr lang="en-US" b="0" i="0" dirty="0" err="1">
                <a:solidFill>
                  <a:srgbClr val="000000"/>
                </a:solidFill>
                <a:effectLst/>
                <a:latin typeface="Arial" panose="020B0604020202020204" pitchFamily="34" charset="0"/>
              </a:rPr>
              <a:t>tốc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độ</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khai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thác</a:t>
            </a:r>
            <a:r>
              <a:rPr lang="en-US" b="0" i="0" dirty="0">
                <a:solidFill>
                  <a:srgbClr val="000000"/>
                </a:solidFill>
                <a:effectLst/>
                <a:latin typeface="Arial" panose="020B0604020202020204" pitchFamily="34" charset="0"/>
              </a:rPr>
              <a:t>. </a:t>
            </a:r>
          </a:p>
          <a:p>
            <a:pPr marL="342900" indent="-342900">
              <a:buSzPct val="200000"/>
              <a:buBlip>
                <a:blip r:embed="rId4">
                  <a:extLst>
                    <a:ext uri="{96DAC541-7B7A-43D3-8B79-37D633B846F1}">
                      <asvg:svgBlip xmlns:asvg="http://schemas.microsoft.com/office/drawing/2016/SVG/main" r:embed="rId5"/>
                    </a:ext>
                  </a:extLst>
                </a:blip>
              </a:buBlip>
            </a:pPr>
            <a:endParaRPr lang="en-US" b="0" i="0" dirty="0">
              <a:solidFill>
                <a:srgbClr val="000000"/>
              </a:solidFill>
              <a:effectLst/>
              <a:latin typeface="Arial" panose="020B0604020202020204" pitchFamily="34" charset="0"/>
            </a:endParaRPr>
          </a:p>
          <a:p>
            <a:pPr marL="742950" lvl="1" indent="-285750">
              <a:buSzPct val="200000"/>
              <a:buBlip>
                <a:blip r:embed="rId4">
                  <a:extLst>
                    <a:ext uri="{96DAC541-7B7A-43D3-8B79-37D633B846F1}">
                      <asvg:svgBlip xmlns:asvg="http://schemas.microsoft.com/office/drawing/2016/SVG/main" r:embed="rId5"/>
                    </a:ext>
                  </a:extLst>
                </a:blip>
              </a:buBlip>
            </a:pPr>
            <a:r>
              <a:rPr lang="en-US" b="0" i="0" dirty="0">
                <a:solidFill>
                  <a:srgbClr val="000000"/>
                </a:solidFill>
                <a:effectLst/>
                <a:latin typeface="Arial" panose="020B0604020202020204" pitchFamily="34" charset="0"/>
              </a:rPr>
              <a:t>Để làm </a:t>
            </a:r>
            <a:r>
              <a:rPr lang="en-US" b="0" i="0" dirty="0" err="1">
                <a:solidFill>
                  <a:srgbClr val="000000"/>
                </a:solidFill>
                <a:effectLst/>
                <a:latin typeface="Arial" panose="020B0604020202020204" pitchFamily="34" charset="0"/>
              </a:rPr>
              <a:t>biến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mất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một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cánh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rừng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đại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ngàn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các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cộng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đồng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trong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các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quốc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gia</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nông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nghiệp</a:t>
            </a:r>
            <a:r>
              <a:rPr lang="en-US" b="0" i="0" dirty="0">
                <a:solidFill>
                  <a:srgbClr val="000000"/>
                </a:solidFill>
                <a:effectLst/>
                <a:latin typeface="Arial" panose="020B0604020202020204" pitchFamily="34" charset="0"/>
              </a:rPr>
              <a:t> có </a:t>
            </a:r>
            <a:r>
              <a:rPr lang="en-US" b="0" i="0" dirty="0" err="1">
                <a:solidFill>
                  <a:srgbClr val="000000"/>
                </a:solidFill>
                <a:effectLst/>
                <a:latin typeface="Arial" panose="020B0604020202020204" pitchFamily="34" charset="0"/>
              </a:rPr>
              <a:t>khi</a:t>
            </a:r>
            <a:r>
              <a:rPr lang="en-US" b="0" i="0" dirty="0">
                <a:solidFill>
                  <a:srgbClr val="000000"/>
                </a:solidFill>
                <a:effectLst/>
                <a:latin typeface="Arial" panose="020B0604020202020204" pitchFamily="34" charset="0"/>
              </a:rPr>
              <a:t> phải </a:t>
            </a:r>
            <a:r>
              <a:rPr lang="en-US" b="0" i="0" dirty="0" err="1">
                <a:solidFill>
                  <a:srgbClr val="000000"/>
                </a:solidFill>
                <a:effectLst/>
                <a:latin typeface="Arial" panose="020B0604020202020204" pitchFamily="34" charset="0"/>
              </a:rPr>
              <a:t>cần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đến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vài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thế</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hệ</a:t>
            </a:r>
            <a:r>
              <a:rPr lang="en-US" b="0" i="0" dirty="0">
                <a:solidFill>
                  <a:srgbClr val="000000"/>
                </a:solidFill>
                <a:effectLst/>
                <a:latin typeface="Arial" panose="020B0604020202020204" pitchFamily="34" charset="0"/>
              </a:rPr>
              <a:t>. </a:t>
            </a:r>
          </a:p>
          <a:p>
            <a:pPr marL="285750" indent="-285750">
              <a:buSzPct val="200000"/>
              <a:buBlip>
                <a:blip r:embed="rId4">
                  <a:extLst>
                    <a:ext uri="{96DAC541-7B7A-43D3-8B79-37D633B846F1}">
                      <asvg:svgBlip xmlns:asvg="http://schemas.microsoft.com/office/drawing/2016/SVG/main" r:embed="rId5"/>
                    </a:ext>
                  </a:extLst>
                </a:blip>
              </a:buBlip>
            </a:pPr>
            <a:endParaRPr lang="en-US" b="0" i="0" dirty="0">
              <a:solidFill>
                <a:srgbClr val="000000"/>
              </a:solidFill>
              <a:effectLst/>
              <a:latin typeface="Arial" panose="020B0604020202020204" pitchFamily="34" charset="0"/>
            </a:endParaRPr>
          </a:p>
          <a:p>
            <a:pPr marL="742950" lvl="1" indent="-285750">
              <a:buSzPct val="200000"/>
              <a:buBlip>
                <a:blip r:embed="rId6"/>
              </a:buBlip>
            </a:pPr>
            <a:r>
              <a:rPr lang="en-US" b="0" i="0" dirty="0" err="1">
                <a:solidFill>
                  <a:srgbClr val="000000"/>
                </a:solidFill>
                <a:effectLst/>
                <a:latin typeface="Arial" panose="020B0604020202020204" pitchFamily="34" charset="0"/>
              </a:rPr>
              <a:t>Trong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lúc</a:t>
            </a:r>
            <a:r>
              <a:rPr lang="en-US" b="0" i="0" dirty="0">
                <a:solidFill>
                  <a:srgbClr val="000000"/>
                </a:solidFill>
                <a:effectLst/>
                <a:latin typeface="Arial" panose="020B0604020202020204" pitchFamily="34" charset="0"/>
              </a:rPr>
              <a:t> đó, </a:t>
            </a:r>
            <a:r>
              <a:rPr lang="en-US" b="0" i="0" dirty="0" err="1">
                <a:solidFill>
                  <a:srgbClr val="000000"/>
                </a:solidFill>
                <a:effectLst/>
                <a:latin typeface="Arial" panose="020B0604020202020204" pitchFamily="34" charset="0"/>
              </a:rPr>
              <a:t>chỉ</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cần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một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vài</a:t>
            </a:r>
            <a:r>
              <a:rPr lang="en-US" b="0" i="0" dirty="0">
                <a:solidFill>
                  <a:srgbClr val="000000"/>
                </a:solidFill>
                <a:effectLst/>
                <a:latin typeface="Arial" panose="020B0604020202020204" pitchFamily="34" charset="0"/>
              </a:rPr>
              <a:t> ngày, </a:t>
            </a:r>
            <a:r>
              <a:rPr lang="en-US" b="0" i="0" dirty="0" err="1">
                <a:solidFill>
                  <a:srgbClr val="000000"/>
                </a:solidFill>
                <a:effectLst/>
                <a:latin typeface="Arial" panose="020B0604020202020204" pitchFamily="34" charset="0"/>
              </a:rPr>
              <a:t>một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công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khai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thác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gỗ</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đã</a:t>
            </a:r>
            <a:r>
              <a:rPr lang="en-US" b="0" i="0" dirty="0">
                <a:solidFill>
                  <a:srgbClr val="000000"/>
                </a:solidFill>
                <a:effectLst/>
                <a:latin typeface="Arial" panose="020B0604020202020204" pitchFamily="34" charset="0"/>
              </a:rPr>
              <a:t> có </a:t>
            </a:r>
            <a:r>
              <a:rPr lang="en-US" b="0" i="0" dirty="0" err="1">
                <a:solidFill>
                  <a:srgbClr val="000000"/>
                </a:solidFill>
                <a:effectLst/>
                <a:latin typeface="Arial" panose="020B0604020202020204" pitchFamily="34" charset="0"/>
              </a:rPr>
              <a:t>thể</a:t>
            </a:r>
            <a:r>
              <a:rPr lang="en-US" b="0" i="0" dirty="0">
                <a:solidFill>
                  <a:srgbClr val="000000"/>
                </a:solidFill>
                <a:effectLst/>
                <a:latin typeface="Arial" panose="020B0604020202020204" pitchFamily="34" charset="0"/>
              </a:rPr>
              <a:t> làm </a:t>
            </a:r>
            <a:r>
              <a:rPr lang="en-US" b="0" i="0" dirty="0" err="1">
                <a:solidFill>
                  <a:srgbClr val="000000"/>
                </a:solidFill>
                <a:effectLst/>
                <a:latin typeface="Arial" panose="020B0604020202020204" pitchFamily="34" charset="0"/>
              </a:rPr>
              <a:t>biến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mất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cả</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hàng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chục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héc</a:t>
            </a:r>
            <a:r>
              <a:rPr lang="en-US" b="0" i="0" dirty="0">
                <a:solidFill>
                  <a:srgbClr val="000000"/>
                </a:solidFill>
                <a:effectLst/>
                <a:latin typeface="Arial" panose="020B0604020202020204" pitchFamily="34" charset="0"/>
              </a:rPr>
              <a:t> ta </a:t>
            </a:r>
            <a:r>
              <a:rPr lang="en-US" b="0" i="0" dirty="0" err="1">
                <a:solidFill>
                  <a:srgbClr val="000000"/>
                </a:solidFill>
                <a:effectLst/>
                <a:latin typeface="Arial" panose="020B0604020202020204" pitchFamily="34" charset="0"/>
              </a:rPr>
              <a:t>rừng</a:t>
            </a:r>
            <a:r>
              <a:rPr lang="en-US" b="0" i="0" dirty="0">
                <a:solidFill>
                  <a:srgbClr val="000000"/>
                </a:solidFill>
                <a:effectLst/>
                <a:latin typeface="Arial" panose="020B0604020202020204" pitchFamily="34" charset="0"/>
              </a:rPr>
              <a:t>. </a:t>
            </a:r>
            <a:endParaRPr lang="en-US" dirty="0">
              <a:solidFill>
                <a:srgbClr val="000000"/>
              </a:solidFill>
              <a:latin typeface="Arial" panose="020B0604020202020204" pitchFamily="34" charset="0"/>
            </a:endParaRPr>
          </a:p>
        </p:txBody>
      </p:sp>
      <p:pic>
        <p:nvPicPr>
          <p:cNvPr id="8" name="Picture 7" descr="A picture containing outdoor, grass, sky, tree&#10;&#10;Description automatically generated">
            <a:extLst>
              <a:ext uri="{FF2B5EF4-FFF2-40B4-BE49-F238E27FC236}">
                <a16:creationId xmlns:a16="http://schemas.microsoft.com/office/drawing/2014/main" id="{4BC2243D-FBDF-40CD-B54F-43AC70662B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3427" y="310680"/>
            <a:ext cx="3118573" cy="18097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 name="Picture 9" descr="A picture containing tree, outdoor, hay, dry&#10;&#10;Description automatically generated">
            <a:extLst>
              <a:ext uri="{FF2B5EF4-FFF2-40B4-BE49-F238E27FC236}">
                <a16:creationId xmlns:a16="http://schemas.microsoft.com/office/drawing/2014/main" id="{F9FCC809-D382-4F2D-9998-7C5A9DAD00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4006" y="201755"/>
            <a:ext cx="2693267" cy="17430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A picture containing tree, outdoor, grass, nature&#10;&#10;Description automatically generated">
            <a:extLst>
              <a:ext uri="{FF2B5EF4-FFF2-40B4-BE49-F238E27FC236}">
                <a16:creationId xmlns:a16="http://schemas.microsoft.com/office/drawing/2014/main" id="{75E7664D-C0C0-41F9-871A-8FFBEBC137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618" y="4294908"/>
            <a:ext cx="2782014" cy="19771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descr="A picture containing outdoor, tree&#10;&#10;Description automatically generated">
            <a:extLst>
              <a:ext uri="{FF2B5EF4-FFF2-40B4-BE49-F238E27FC236}">
                <a16:creationId xmlns:a16="http://schemas.microsoft.com/office/drawing/2014/main" id="{C01FCA00-525B-4583-BDFC-5F4E9DA943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0734" y="2170759"/>
            <a:ext cx="4291796" cy="2110634"/>
          </a:xfrm>
          <a:prstGeom prst="ellipse">
            <a:avLst/>
          </a:prstGeom>
          <a:ln>
            <a:noFill/>
          </a:ln>
          <a:effectLst>
            <a:softEdge rad="112500"/>
          </a:effectLst>
        </p:spPr>
      </p:pic>
      <p:pic>
        <p:nvPicPr>
          <p:cNvPr id="16" name="Picture 15" descr="A picture containing outdoor, grass, tree, nature&#10;&#10;Description automatically generated">
            <a:extLst>
              <a:ext uri="{FF2B5EF4-FFF2-40B4-BE49-F238E27FC236}">
                <a16:creationId xmlns:a16="http://schemas.microsoft.com/office/drawing/2014/main" id="{DF90E5D4-FF5C-47D3-A603-F4681C7EC4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7744" y="4382052"/>
            <a:ext cx="3118573" cy="197718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91821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560" y="498764"/>
            <a:ext cx="7443687" cy="863312"/>
          </a:xfrm>
          <a:custGeom>
            <a:avLst/>
            <a:gdLst>
              <a:gd name="connsiteX0" fmla="*/ 0 w 7443687"/>
              <a:gd name="connsiteY0" fmla="*/ 0 h 863312"/>
              <a:gd name="connsiteX1" fmla="*/ 825573 w 7443687"/>
              <a:gd name="connsiteY1" fmla="*/ 0 h 863312"/>
              <a:gd name="connsiteX2" fmla="*/ 1427835 w 7443687"/>
              <a:gd name="connsiteY2" fmla="*/ 0 h 863312"/>
              <a:gd name="connsiteX3" fmla="*/ 2178970 w 7443687"/>
              <a:gd name="connsiteY3" fmla="*/ 0 h 863312"/>
              <a:gd name="connsiteX4" fmla="*/ 2855669 w 7443687"/>
              <a:gd name="connsiteY4" fmla="*/ 0 h 863312"/>
              <a:gd name="connsiteX5" fmla="*/ 3309057 w 7443687"/>
              <a:gd name="connsiteY5" fmla="*/ 0 h 863312"/>
              <a:gd name="connsiteX6" fmla="*/ 4060193 w 7443687"/>
              <a:gd name="connsiteY6" fmla="*/ 0 h 863312"/>
              <a:gd name="connsiteX7" fmla="*/ 4588018 w 7443687"/>
              <a:gd name="connsiteY7" fmla="*/ 0 h 863312"/>
              <a:gd name="connsiteX8" fmla="*/ 5041406 w 7443687"/>
              <a:gd name="connsiteY8" fmla="*/ 0 h 863312"/>
              <a:gd name="connsiteX9" fmla="*/ 5866979 w 7443687"/>
              <a:gd name="connsiteY9" fmla="*/ 0 h 863312"/>
              <a:gd name="connsiteX10" fmla="*/ 6469241 w 7443687"/>
              <a:gd name="connsiteY10" fmla="*/ 0 h 863312"/>
              <a:gd name="connsiteX11" fmla="*/ 7443687 w 7443687"/>
              <a:gd name="connsiteY11" fmla="*/ 0 h 863312"/>
              <a:gd name="connsiteX12" fmla="*/ 7443687 w 7443687"/>
              <a:gd name="connsiteY12" fmla="*/ 405757 h 863312"/>
              <a:gd name="connsiteX13" fmla="*/ 7443687 w 7443687"/>
              <a:gd name="connsiteY13" fmla="*/ 863312 h 863312"/>
              <a:gd name="connsiteX14" fmla="*/ 6692551 w 7443687"/>
              <a:gd name="connsiteY14" fmla="*/ 863312 h 863312"/>
              <a:gd name="connsiteX15" fmla="*/ 6015852 w 7443687"/>
              <a:gd name="connsiteY15" fmla="*/ 863312 h 863312"/>
              <a:gd name="connsiteX16" fmla="*/ 5339154 w 7443687"/>
              <a:gd name="connsiteY16" fmla="*/ 863312 h 863312"/>
              <a:gd name="connsiteX17" fmla="*/ 4662455 w 7443687"/>
              <a:gd name="connsiteY17" fmla="*/ 863312 h 863312"/>
              <a:gd name="connsiteX18" fmla="*/ 3836882 w 7443687"/>
              <a:gd name="connsiteY18" fmla="*/ 863312 h 863312"/>
              <a:gd name="connsiteX19" fmla="*/ 3383494 w 7443687"/>
              <a:gd name="connsiteY19" fmla="*/ 863312 h 863312"/>
              <a:gd name="connsiteX20" fmla="*/ 2557922 w 7443687"/>
              <a:gd name="connsiteY20" fmla="*/ 863312 h 863312"/>
              <a:gd name="connsiteX21" fmla="*/ 1806786 w 7443687"/>
              <a:gd name="connsiteY21" fmla="*/ 863312 h 863312"/>
              <a:gd name="connsiteX22" fmla="*/ 1204524 w 7443687"/>
              <a:gd name="connsiteY22" fmla="*/ 863312 h 863312"/>
              <a:gd name="connsiteX23" fmla="*/ 676699 w 7443687"/>
              <a:gd name="connsiteY23" fmla="*/ 863312 h 863312"/>
              <a:gd name="connsiteX24" fmla="*/ 0 w 7443687"/>
              <a:gd name="connsiteY24" fmla="*/ 863312 h 863312"/>
              <a:gd name="connsiteX25" fmla="*/ 0 w 7443687"/>
              <a:gd name="connsiteY25" fmla="*/ 457555 h 863312"/>
              <a:gd name="connsiteX26" fmla="*/ 0 w 7443687"/>
              <a:gd name="connsiteY26" fmla="*/ 0 h 86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3687" h="863312" fill="none" extrusionOk="0">
                <a:moveTo>
                  <a:pt x="0" y="0"/>
                </a:moveTo>
                <a:cubicBezTo>
                  <a:pt x="179259" y="13702"/>
                  <a:pt x="484841" y="-23007"/>
                  <a:pt x="825573" y="0"/>
                </a:cubicBezTo>
                <a:cubicBezTo>
                  <a:pt x="1166305" y="23007"/>
                  <a:pt x="1288032" y="-26583"/>
                  <a:pt x="1427835" y="0"/>
                </a:cubicBezTo>
                <a:cubicBezTo>
                  <a:pt x="1567638" y="26583"/>
                  <a:pt x="1888125" y="-11669"/>
                  <a:pt x="2178970" y="0"/>
                </a:cubicBezTo>
                <a:cubicBezTo>
                  <a:pt x="2469815" y="11669"/>
                  <a:pt x="2711889" y="-24339"/>
                  <a:pt x="2855669" y="0"/>
                </a:cubicBezTo>
                <a:cubicBezTo>
                  <a:pt x="2999449" y="24339"/>
                  <a:pt x="3149061" y="-10823"/>
                  <a:pt x="3309057" y="0"/>
                </a:cubicBezTo>
                <a:cubicBezTo>
                  <a:pt x="3469053" y="10823"/>
                  <a:pt x="3737940" y="-18560"/>
                  <a:pt x="4060193" y="0"/>
                </a:cubicBezTo>
                <a:cubicBezTo>
                  <a:pt x="4382446" y="18560"/>
                  <a:pt x="4351790" y="6194"/>
                  <a:pt x="4588018" y="0"/>
                </a:cubicBezTo>
                <a:cubicBezTo>
                  <a:pt x="4824247" y="-6194"/>
                  <a:pt x="4950134" y="13510"/>
                  <a:pt x="5041406" y="0"/>
                </a:cubicBezTo>
                <a:cubicBezTo>
                  <a:pt x="5132678" y="-13510"/>
                  <a:pt x="5513219" y="14315"/>
                  <a:pt x="5866979" y="0"/>
                </a:cubicBezTo>
                <a:cubicBezTo>
                  <a:pt x="6220739" y="-14315"/>
                  <a:pt x="6340086" y="-6594"/>
                  <a:pt x="6469241" y="0"/>
                </a:cubicBezTo>
                <a:cubicBezTo>
                  <a:pt x="6598396" y="6594"/>
                  <a:pt x="6966574" y="-8558"/>
                  <a:pt x="7443687" y="0"/>
                </a:cubicBezTo>
                <a:cubicBezTo>
                  <a:pt x="7443773" y="193867"/>
                  <a:pt x="7447112" y="256356"/>
                  <a:pt x="7443687" y="405757"/>
                </a:cubicBezTo>
                <a:cubicBezTo>
                  <a:pt x="7440262" y="555158"/>
                  <a:pt x="7437237" y="686875"/>
                  <a:pt x="7443687" y="863312"/>
                </a:cubicBezTo>
                <a:cubicBezTo>
                  <a:pt x="7199565" y="882671"/>
                  <a:pt x="6905925" y="842403"/>
                  <a:pt x="6692551" y="863312"/>
                </a:cubicBezTo>
                <a:cubicBezTo>
                  <a:pt x="6479177" y="884221"/>
                  <a:pt x="6164226" y="845048"/>
                  <a:pt x="6015852" y="863312"/>
                </a:cubicBezTo>
                <a:cubicBezTo>
                  <a:pt x="5867478" y="881576"/>
                  <a:pt x="5503658" y="847739"/>
                  <a:pt x="5339154" y="863312"/>
                </a:cubicBezTo>
                <a:cubicBezTo>
                  <a:pt x="5174650" y="878885"/>
                  <a:pt x="4804233" y="889029"/>
                  <a:pt x="4662455" y="863312"/>
                </a:cubicBezTo>
                <a:cubicBezTo>
                  <a:pt x="4520677" y="837595"/>
                  <a:pt x="4161136" y="869158"/>
                  <a:pt x="3836882" y="863312"/>
                </a:cubicBezTo>
                <a:cubicBezTo>
                  <a:pt x="3512628" y="857466"/>
                  <a:pt x="3572750" y="851515"/>
                  <a:pt x="3383494" y="863312"/>
                </a:cubicBezTo>
                <a:cubicBezTo>
                  <a:pt x="3194238" y="875109"/>
                  <a:pt x="2737496" y="879328"/>
                  <a:pt x="2557922" y="863312"/>
                </a:cubicBezTo>
                <a:cubicBezTo>
                  <a:pt x="2378348" y="847296"/>
                  <a:pt x="2112677" y="832638"/>
                  <a:pt x="1806786" y="863312"/>
                </a:cubicBezTo>
                <a:cubicBezTo>
                  <a:pt x="1500895" y="893986"/>
                  <a:pt x="1389734" y="833889"/>
                  <a:pt x="1204524" y="863312"/>
                </a:cubicBezTo>
                <a:cubicBezTo>
                  <a:pt x="1019314" y="892735"/>
                  <a:pt x="823970" y="882335"/>
                  <a:pt x="676699" y="863312"/>
                </a:cubicBezTo>
                <a:cubicBezTo>
                  <a:pt x="529429" y="844289"/>
                  <a:pt x="153892" y="894560"/>
                  <a:pt x="0" y="863312"/>
                </a:cubicBezTo>
                <a:cubicBezTo>
                  <a:pt x="-19316" y="661167"/>
                  <a:pt x="9305" y="622528"/>
                  <a:pt x="0" y="457555"/>
                </a:cubicBezTo>
                <a:cubicBezTo>
                  <a:pt x="-9305" y="292582"/>
                  <a:pt x="22704" y="152501"/>
                  <a:pt x="0" y="0"/>
                </a:cubicBezTo>
                <a:close/>
              </a:path>
              <a:path w="7443687" h="863312" stroke="0" extrusionOk="0">
                <a:moveTo>
                  <a:pt x="0" y="0"/>
                </a:moveTo>
                <a:cubicBezTo>
                  <a:pt x="275650" y="12031"/>
                  <a:pt x="349105" y="27872"/>
                  <a:pt x="676699" y="0"/>
                </a:cubicBezTo>
                <a:cubicBezTo>
                  <a:pt x="1004293" y="-27872"/>
                  <a:pt x="1127155" y="-10728"/>
                  <a:pt x="1278961" y="0"/>
                </a:cubicBezTo>
                <a:cubicBezTo>
                  <a:pt x="1430767" y="10728"/>
                  <a:pt x="1757763" y="28471"/>
                  <a:pt x="2030096" y="0"/>
                </a:cubicBezTo>
                <a:cubicBezTo>
                  <a:pt x="2302429" y="-28471"/>
                  <a:pt x="2372185" y="21170"/>
                  <a:pt x="2632358" y="0"/>
                </a:cubicBezTo>
                <a:cubicBezTo>
                  <a:pt x="2892531" y="-21170"/>
                  <a:pt x="2951627" y="11680"/>
                  <a:pt x="3085747" y="0"/>
                </a:cubicBezTo>
                <a:cubicBezTo>
                  <a:pt x="3219867" y="-11680"/>
                  <a:pt x="3531827" y="-27898"/>
                  <a:pt x="3688009" y="0"/>
                </a:cubicBezTo>
                <a:cubicBezTo>
                  <a:pt x="3844191" y="27898"/>
                  <a:pt x="4344590" y="33526"/>
                  <a:pt x="4513581" y="0"/>
                </a:cubicBezTo>
                <a:cubicBezTo>
                  <a:pt x="4682572" y="-33526"/>
                  <a:pt x="4873154" y="-22376"/>
                  <a:pt x="5115843" y="0"/>
                </a:cubicBezTo>
                <a:cubicBezTo>
                  <a:pt x="5358532" y="22376"/>
                  <a:pt x="5478952" y="22131"/>
                  <a:pt x="5792542" y="0"/>
                </a:cubicBezTo>
                <a:cubicBezTo>
                  <a:pt x="6106132" y="-22131"/>
                  <a:pt x="6263447" y="11614"/>
                  <a:pt x="6394804" y="0"/>
                </a:cubicBezTo>
                <a:cubicBezTo>
                  <a:pt x="6526161" y="-11614"/>
                  <a:pt x="7094217" y="48339"/>
                  <a:pt x="7443687" y="0"/>
                </a:cubicBezTo>
                <a:cubicBezTo>
                  <a:pt x="7449859" y="88733"/>
                  <a:pt x="7444268" y="310847"/>
                  <a:pt x="7443687" y="405757"/>
                </a:cubicBezTo>
                <a:cubicBezTo>
                  <a:pt x="7443106" y="500667"/>
                  <a:pt x="7442318" y="732226"/>
                  <a:pt x="7443687" y="863312"/>
                </a:cubicBezTo>
                <a:cubicBezTo>
                  <a:pt x="7167621" y="852615"/>
                  <a:pt x="6924405" y="899541"/>
                  <a:pt x="6692551" y="863312"/>
                </a:cubicBezTo>
                <a:cubicBezTo>
                  <a:pt x="6460697" y="827083"/>
                  <a:pt x="6208491" y="866745"/>
                  <a:pt x="5941416" y="863312"/>
                </a:cubicBezTo>
                <a:cubicBezTo>
                  <a:pt x="5674341" y="859879"/>
                  <a:pt x="5681767" y="846749"/>
                  <a:pt x="5488027" y="863312"/>
                </a:cubicBezTo>
                <a:cubicBezTo>
                  <a:pt x="5294287" y="879875"/>
                  <a:pt x="5062281" y="866220"/>
                  <a:pt x="4811329" y="863312"/>
                </a:cubicBezTo>
                <a:cubicBezTo>
                  <a:pt x="4560377" y="860404"/>
                  <a:pt x="4468236" y="841254"/>
                  <a:pt x="4357940" y="863312"/>
                </a:cubicBezTo>
                <a:cubicBezTo>
                  <a:pt x="4247644" y="885370"/>
                  <a:pt x="4000226" y="851256"/>
                  <a:pt x="3904552" y="863312"/>
                </a:cubicBezTo>
                <a:cubicBezTo>
                  <a:pt x="3808878" y="875368"/>
                  <a:pt x="3526820" y="896496"/>
                  <a:pt x="3227853" y="863312"/>
                </a:cubicBezTo>
                <a:cubicBezTo>
                  <a:pt x="2928886" y="830128"/>
                  <a:pt x="2853011" y="887792"/>
                  <a:pt x="2700028" y="863312"/>
                </a:cubicBezTo>
                <a:cubicBezTo>
                  <a:pt x="2547046" y="838832"/>
                  <a:pt x="2168483" y="880098"/>
                  <a:pt x="1948893" y="863312"/>
                </a:cubicBezTo>
                <a:cubicBezTo>
                  <a:pt x="1729303" y="846526"/>
                  <a:pt x="1554595" y="884769"/>
                  <a:pt x="1197757" y="863312"/>
                </a:cubicBezTo>
                <a:cubicBezTo>
                  <a:pt x="840919" y="841855"/>
                  <a:pt x="378664" y="820076"/>
                  <a:pt x="0" y="863312"/>
                </a:cubicBezTo>
                <a:cubicBezTo>
                  <a:pt x="-6771" y="695752"/>
                  <a:pt x="8024" y="595083"/>
                  <a:pt x="0" y="457555"/>
                </a:cubicBezTo>
                <a:cubicBezTo>
                  <a:pt x="-8024" y="320027"/>
                  <a:pt x="-5303" y="112637"/>
                  <a:pt x="0" y="0"/>
                </a:cubicBezTo>
                <a:close/>
              </a:path>
            </a:pathLst>
          </a:custGeom>
          <a:solidFill>
            <a:schemeClr val="accent6">
              <a:lumMod val="20000"/>
              <a:lumOff val="80000"/>
            </a:schemeClr>
          </a:solidFill>
          <a:ln w="38100">
            <a:solidFill>
              <a:srgbClr val="FFC000"/>
            </a:solidFill>
            <a:prstDash val="lgDashDot"/>
            <a:extLst>
              <a:ext uri="{C807C97D-BFC1-408E-A445-0C87EB9F89A2}">
                <ask:lineSketchStyleProps xmlns:ask="http://schemas.microsoft.com/office/drawing/2018/sketchyshapes" sd="3090738646">
                  <ask:type>
                    <ask:lineSketchFreehand/>
                  </ask:type>
                </ask:lineSketchStyleProps>
              </a:ext>
            </a:extLst>
          </a:ln>
          <a:effectLst>
            <a:outerShdw blurRad="76200" dist="12700" dir="8100000" sy="-23000" kx="800400" algn="br" rotWithShape="0">
              <a:prstClr val="black">
                <a:alpha val="20000"/>
              </a:prstClr>
            </a:outerShdw>
          </a:effectLst>
          <a:scene3d>
            <a:camera prst="isometricOffAxis1Right"/>
            <a:lightRig rig="threePt" dir="t"/>
          </a:scene3d>
        </p:spPr>
        <p:txBody>
          <a:bodyPr/>
          <a:lstStyle/>
          <a:p>
            <a:pPr algn="ctr"/>
            <a:r>
              <a:rPr lang="en-US" dirty="0" err="1"/>
              <a:t>Suy</a:t>
            </a:r>
            <a:r>
              <a:rPr lang="en-US" dirty="0"/>
              <a:t> </a:t>
            </a:r>
            <a:r>
              <a:rPr lang="en-US" dirty="0" err="1"/>
              <a:t>giảm</a:t>
            </a:r>
            <a:r>
              <a:rPr lang="en-US" dirty="0"/>
              <a:t> </a:t>
            </a:r>
            <a:r>
              <a:rPr lang="en-US" dirty="0" err="1"/>
              <a:t>đa</a:t>
            </a:r>
            <a:r>
              <a:rPr lang="en-US" dirty="0"/>
              <a:t> </a:t>
            </a:r>
            <a:r>
              <a:rPr lang="en-US" dirty="0" err="1"/>
              <a:t>dạng</a:t>
            </a:r>
            <a:r>
              <a:rPr lang="en-US" dirty="0"/>
              <a:t> </a:t>
            </a:r>
            <a:r>
              <a:rPr lang="en-US" dirty="0" err="1"/>
              <a:t>sinh</a:t>
            </a:r>
            <a:r>
              <a:rPr lang="en-US" dirty="0"/>
              <a:t> học </a:t>
            </a:r>
            <a:r>
              <a:rPr lang="en-US" dirty="0" err="1"/>
              <a:t>trên</a:t>
            </a:r>
            <a:r>
              <a:rPr lang="en-US" dirty="0"/>
              <a:t> </a:t>
            </a:r>
            <a:r>
              <a:rPr lang="en-US" dirty="0" err="1"/>
              <a:t>cạn</a:t>
            </a:r>
            <a:endParaRPr lang="en-US" dirty="0"/>
          </a:p>
        </p:txBody>
      </p:sp>
      <p:sp>
        <p:nvSpPr>
          <p:cNvPr id="3" name="Slide Number Placeholder 2"/>
          <p:cNvSpPr>
            <a:spLocks noGrp="1"/>
          </p:cNvSpPr>
          <p:nvPr>
            <p:ph type="sldNum" sz="quarter" idx="12"/>
          </p:nvPr>
        </p:nvSpPr>
        <p:spPr/>
        <p:txBody>
          <a:bodyPr/>
          <a:lstStyle/>
          <a:p>
            <a:fld id="{9CD8D479-8942-46E8-A226-A4E01F7A105C}" type="slidenum">
              <a:rPr lang="en-US" smtClean="0"/>
              <a:t>6</a:t>
            </a:fld>
            <a:endParaRPr lang="en-US"/>
          </a:p>
        </p:txBody>
      </p:sp>
      <p:sp>
        <p:nvSpPr>
          <p:cNvPr id="4" name="Date Placeholder 3"/>
          <p:cNvSpPr>
            <a:spLocks noGrp="1"/>
          </p:cNvSpPr>
          <p:nvPr>
            <p:ph type="dt" sz="half" idx="10"/>
          </p:nvPr>
        </p:nvSpPr>
        <p:spPr/>
        <p:txBody>
          <a:bodyPr/>
          <a:lstStyle/>
          <a:p>
            <a:fld id="{4ECF5169-A952-4072-AA00-3C07FFC1CEAA}" type="datetime1">
              <a:rPr lang="en-US" smtClean="0"/>
              <a:t>3/4/2022</a:t>
            </a:fld>
            <a:endParaRPr lang="en-US" dirty="0"/>
          </a:p>
        </p:txBody>
      </p:sp>
      <p:sp>
        <p:nvSpPr>
          <p:cNvPr id="5" name="Footer Placeholder 4"/>
          <p:cNvSpPr>
            <a:spLocks noGrp="1"/>
          </p:cNvSpPr>
          <p:nvPr>
            <p:ph type="ftr" sz="quarter" idx="11"/>
          </p:nvPr>
        </p:nvSpPr>
        <p:spPr/>
        <p:txBody>
          <a:bodyPr/>
          <a:lstStyle/>
          <a:p>
            <a:r>
              <a:rPr lang="en-US"/>
              <a:t>Lowered Biodiversity</a:t>
            </a:r>
            <a:endParaRPr lang="en-US" dirty="0"/>
          </a:p>
        </p:txBody>
      </p:sp>
      <p:pic>
        <p:nvPicPr>
          <p:cNvPr id="9" name="Picture 8" descr="Chart, bar chart&#10;&#10;Description automatically generated">
            <a:extLst>
              <a:ext uri="{FF2B5EF4-FFF2-40B4-BE49-F238E27FC236}">
                <a16:creationId xmlns:a16="http://schemas.microsoft.com/office/drawing/2014/main" id="{16A41017-0579-4EC8-BEF5-71FB15CA9D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1825" y="219075"/>
            <a:ext cx="5057905" cy="6267450"/>
          </a:xfrm>
          <a:prstGeom prst="rect">
            <a:avLst/>
          </a:prstGeom>
        </p:spPr>
      </p:pic>
      <p:pic>
        <p:nvPicPr>
          <p:cNvPr id="13" name="Picture 12" descr="Chart, bar chart&#10;&#10;Description automatically generated">
            <a:extLst>
              <a:ext uri="{FF2B5EF4-FFF2-40B4-BE49-F238E27FC236}">
                <a16:creationId xmlns:a16="http://schemas.microsoft.com/office/drawing/2014/main" id="{0AE96C66-3AB2-49DC-A285-E256E5889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02" y="2368262"/>
            <a:ext cx="5905500" cy="399097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86236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560" y="498763"/>
            <a:ext cx="7443687" cy="932873"/>
          </a:xfrm>
          <a:custGeom>
            <a:avLst/>
            <a:gdLst>
              <a:gd name="connsiteX0" fmla="*/ 0 w 7443687"/>
              <a:gd name="connsiteY0" fmla="*/ 0 h 932873"/>
              <a:gd name="connsiteX1" fmla="*/ 825573 w 7443687"/>
              <a:gd name="connsiteY1" fmla="*/ 0 h 932873"/>
              <a:gd name="connsiteX2" fmla="*/ 1427835 w 7443687"/>
              <a:gd name="connsiteY2" fmla="*/ 0 h 932873"/>
              <a:gd name="connsiteX3" fmla="*/ 2178970 w 7443687"/>
              <a:gd name="connsiteY3" fmla="*/ 0 h 932873"/>
              <a:gd name="connsiteX4" fmla="*/ 2855669 w 7443687"/>
              <a:gd name="connsiteY4" fmla="*/ 0 h 932873"/>
              <a:gd name="connsiteX5" fmla="*/ 3309057 w 7443687"/>
              <a:gd name="connsiteY5" fmla="*/ 0 h 932873"/>
              <a:gd name="connsiteX6" fmla="*/ 4060193 w 7443687"/>
              <a:gd name="connsiteY6" fmla="*/ 0 h 932873"/>
              <a:gd name="connsiteX7" fmla="*/ 4588018 w 7443687"/>
              <a:gd name="connsiteY7" fmla="*/ 0 h 932873"/>
              <a:gd name="connsiteX8" fmla="*/ 5041406 w 7443687"/>
              <a:gd name="connsiteY8" fmla="*/ 0 h 932873"/>
              <a:gd name="connsiteX9" fmla="*/ 5866979 w 7443687"/>
              <a:gd name="connsiteY9" fmla="*/ 0 h 932873"/>
              <a:gd name="connsiteX10" fmla="*/ 6469241 w 7443687"/>
              <a:gd name="connsiteY10" fmla="*/ 0 h 932873"/>
              <a:gd name="connsiteX11" fmla="*/ 7443687 w 7443687"/>
              <a:gd name="connsiteY11" fmla="*/ 0 h 932873"/>
              <a:gd name="connsiteX12" fmla="*/ 7443687 w 7443687"/>
              <a:gd name="connsiteY12" fmla="*/ 438450 h 932873"/>
              <a:gd name="connsiteX13" fmla="*/ 7443687 w 7443687"/>
              <a:gd name="connsiteY13" fmla="*/ 932873 h 932873"/>
              <a:gd name="connsiteX14" fmla="*/ 6692551 w 7443687"/>
              <a:gd name="connsiteY14" fmla="*/ 932873 h 932873"/>
              <a:gd name="connsiteX15" fmla="*/ 6015852 w 7443687"/>
              <a:gd name="connsiteY15" fmla="*/ 932873 h 932873"/>
              <a:gd name="connsiteX16" fmla="*/ 5339154 w 7443687"/>
              <a:gd name="connsiteY16" fmla="*/ 932873 h 932873"/>
              <a:gd name="connsiteX17" fmla="*/ 4662455 w 7443687"/>
              <a:gd name="connsiteY17" fmla="*/ 932873 h 932873"/>
              <a:gd name="connsiteX18" fmla="*/ 3836882 w 7443687"/>
              <a:gd name="connsiteY18" fmla="*/ 932873 h 932873"/>
              <a:gd name="connsiteX19" fmla="*/ 3383494 w 7443687"/>
              <a:gd name="connsiteY19" fmla="*/ 932873 h 932873"/>
              <a:gd name="connsiteX20" fmla="*/ 2557922 w 7443687"/>
              <a:gd name="connsiteY20" fmla="*/ 932873 h 932873"/>
              <a:gd name="connsiteX21" fmla="*/ 1806786 w 7443687"/>
              <a:gd name="connsiteY21" fmla="*/ 932873 h 932873"/>
              <a:gd name="connsiteX22" fmla="*/ 1204524 w 7443687"/>
              <a:gd name="connsiteY22" fmla="*/ 932873 h 932873"/>
              <a:gd name="connsiteX23" fmla="*/ 676699 w 7443687"/>
              <a:gd name="connsiteY23" fmla="*/ 932873 h 932873"/>
              <a:gd name="connsiteX24" fmla="*/ 0 w 7443687"/>
              <a:gd name="connsiteY24" fmla="*/ 932873 h 932873"/>
              <a:gd name="connsiteX25" fmla="*/ 0 w 7443687"/>
              <a:gd name="connsiteY25" fmla="*/ 494423 h 932873"/>
              <a:gd name="connsiteX26" fmla="*/ 0 w 7443687"/>
              <a:gd name="connsiteY26" fmla="*/ 0 h 9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43687" h="932873" fill="none" extrusionOk="0">
                <a:moveTo>
                  <a:pt x="0" y="0"/>
                </a:moveTo>
                <a:cubicBezTo>
                  <a:pt x="179259" y="13702"/>
                  <a:pt x="484841" y="-23007"/>
                  <a:pt x="825573" y="0"/>
                </a:cubicBezTo>
                <a:cubicBezTo>
                  <a:pt x="1166305" y="23007"/>
                  <a:pt x="1288032" y="-26583"/>
                  <a:pt x="1427835" y="0"/>
                </a:cubicBezTo>
                <a:cubicBezTo>
                  <a:pt x="1567638" y="26583"/>
                  <a:pt x="1888125" y="-11669"/>
                  <a:pt x="2178970" y="0"/>
                </a:cubicBezTo>
                <a:cubicBezTo>
                  <a:pt x="2469815" y="11669"/>
                  <a:pt x="2711889" y="-24339"/>
                  <a:pt x="2855669" y="0"/>
                </a:cubicBezTo>
                <a:cubicBezTo>
                  <a:pt x="2999449" y="24339"/>
                  <a:pt x="3149061" y="-10823"/>
                  <a:pt x="3309057" y="0"/>
                </a:cubicBezTo>
                <a:cubicBezTo>
                  <a:pt x="3469053" y="10823"/>
                  <a:pt x="3737940" y="-18560"/>
                  <a:pt x="4060193" y="0"/>
                </a:cubicBezTo>
                <a:cubicBezTo>
                  <a:pt x="4382446" y="18560"/>
                  <a:pt x="4351790" y="6194"/>
                  <a:pt x="4588018" y="0"/>
                </a:cubicBezTo>
                <a:cubicBezTo>
                  <a:pt x="4824247" y="-6194"/>
                  <a:pt x="4950134" y="13510"/>
                  <a:pt x="5041406" y="0"/>
                </a:cubicBezTo>
                <a:cubicBezTo>
                  <a:pt x="5132678" y="-13510"/>
                  <a:pt x="5513219" y="14315"/>
                  <a:pt x="5866979" y="0"/>
                </a:cubicBezTo>
                <a:cubicBezTo>
                  <a:pt x="6220739" y="-14315"/>
                  <a:pt x="6340086" y="-6594"/>
                  <a:pt x="6469241" y="0"/>
                </a:cubicBezTo>
                <a:cubicBezTo>
                  <a:pt x="6598396" y="6594"/>
                  <a:pt x="6966574" y="-8558"/>
                  <a:pt x="7443687" y="0"/>
                </a:cubicBezTo>
                <a:cubicBezTo>
                  <a:pt x="7450846" y="180836"/>
                  <a:pt x="7431742" y="262631"/>
                  <a:pt x="7443687" y="438450"/>
                </a:cubicBezTo>
                <a:cubicBezTo>
                  <a:pt x="7455633" y="614269"/>
                  <a:pt x="7421048" y="798259"/>
                  <a:pt x="7443687" y="932873"/>
                </a:cubicBezTo>
                <a:cubicBezTo>
                  <a:pt x="7199565" y="952232"/>
                  <a:pt x="6905925" y="911964"/>
                  <a:pt x="6692551" y="932873"/>
                </a:cubicBezTo>
                <a:cubicBezTo>
                  <a:pt x="6479177" y="953782"/>
                  <a:pt x="6164226" y="914609"/>
                  <a:pt x="6015852" y="932873"/>
                </a:cubicBezTo>
                <a:cubicBezTo>
                  <a:pt x="5867478" y="951137"/>
                  <a:pt x="5503658" y="917300"/>
                  <a:pt x="5339154" y="932873"/>
                </a:cubicBezTo>
                <a:cubicBezTo>
                  <a:pt x="5174650" y="948446"/>
                  <a:pt x="4804233" y="958590"/>
                  <a:pt x="4662455" y="932873"/>
                </a:cubicBezTo>
                <a:cubicBezTo>
                  <a:pt x="4520677" y="907156"/>
                  <a:pt x="4161136" y="938719"/>
                  <a:pt x="3836882" y="932873"/>
                </a:cubicBezTo>
                <a:cubicBezTo>
                  <a:pt x="3512628" y="927027"/>
                  <a:pt x="3572750" y="921076"/>
                  <a:pt x="3383494" y="932873"/>
                </a:cubicBezTo>
                <a:cubicBezTo>
                  <a:pt x="3194238" y="944670"/>
                  <a:pt x="2737496" y="948889"/>
                  <a:pt x="2557922" y="932873"/>
                </a:cubicBezTo>
                <a:cubicBezTo>
                  <a:pt x="2378348" y="916857"/>
                  <a:pt x="2112677" y="902199"/>
                  <a:pt x="1806786" y="932873"/>
                </a:cubicBezTo>
                <a:cubicBezTo>
                  <a:pt x="1500895" y="963547"/>
                  <a:pt x="1389734" y="903450"/>
                  <a:pt x="1204524" y="932873"/>
                </a:cubicBezTo>
                <a:cubicBezTo>
                  <a:pt x="1019314" y="962296"/>
                  <a:pt x="823970" y="951896"/>
                  <a:pt x="676699" y="932873"/>
                </a:cubicBezTo>
                <a:cubicBezTo>
                  <a:pt x="529429" y="913850"/>
                  <a:pt x="153892" y="964121"/>
                  <a:pt x="0" y="932873"/>
                </a:cubicBezTo>
                <a:cubicBezTo>
                  <a:pt x="-15345" y="837327"/>
                  <a:pt x="-19645" y="626599"/>
                  <a:pt x="0" y="494423"/>
                </a:cubicBezTo>
                <a:cubicBezTo>
                  <a:pt x="19645" y="362247"/>
                  <a:pt x="2182" y="206071"/>
                  <a:pt x="0" y="0"/>
                </a:cubicBezTo>
                <a:close/>
              </a:path>
              <a:path w="7443687" h="932873" stroke="0" extrusionOk="0">
                <a:moveTo>
                  <a:pt x="0" y="0"/>
                </a:moveTo>
                <a:cubicBezTo>
                  <a:pt x="275650" y="12031"/>
                  <a:pt x="349105" y="27872"/>
                  <a:pt x="676699" y="0"/>
                </a:cubicBezTo>
                <a:cubicBezTo>
                  <a:pt x="1004293" y="-27872"/>
                  <a:pt x="1127155" y="-10728"/>
                  <a:pt x="1278961" y="0"/>
                </a:cubicBezTo>
                <a:cubicBezTo>
                  <a:pt x="1430767" y="10728"/>
                  <a:pt x="1757763" y="28471"/>
                  <a:pt x="2030096" y="0"/>
                </a:cubicBezTo>
                <a:cubicBezTo>
                  <a:pt x="2302429" y="-28471"/>
                  <a:pt x="2372185" y="21170"/>
                  <a:pt x="2632358" y="0"/>
                </a:cubicBezTo>
                <a:cubicBezTo>
                  <a:pt x="2892531" y="-21170"/>
                  <a:pt x="2951627" y="11680"/>
                  <a:pt x="3085747" y="0"/>
                </a:cubicBezTo>
                <a:cubicBezTo>
                  <a:pt x="3219867" y="-11680"/>
                  <a:pt x="3531827" y="-27898"/>
                  <a:pt x="3688009" y="0"/>
                </a:cubicBezTo>
                <a:cubicBezTo>
                  <a:pt x="3844191" y="27898"/>
                  <a:pt x="4344590" y="33526"/>
                  <a:pt x="4513581" y="0"/>
                </a:cubicBezTo>
                <a:cubicBezTo>
                  <a:pt x="4682572" y="-33526"/>
                  <a:pt x="4873154" y="-22376"/>
                  <a:pt x="5115843" y="0"/>
                </a:cubicBezTo>
                <a:cubicBezTo>
                  <a:pt x="5358532" y="22376"/>
                  <a:pt x="5478952" y="22131"/>
                  <a:pt x="5792542" y="0"/>
                </a:cubicBezTo>
                <a:cubicBezTo>
                  <a:pt x="6106132" y="-22131"/>
                  <a:pt x="6263447" y="11614"/>
                  <a:pt x="6394804" y="0"/>
                </a:cubicBezTo>
                <a:cubicBezTo>
                  <a:pt x="6526161" y="-11614"/>
                  <a:pt x="7094217" y="48339"/>
                  <a:pt x="7443687" y="0"/>
                </a:cubicBezTo>
                <a:cubicBezTo>
                  <a:pt x="7453360" y="175278"/>
                  <a:pt x="7456983" y="231348"/>
                  <a:pt x="7443687" y="438450"/>
                </a:cubicBezTo>
                <a:cubicBezTo>
                  <a:pt x="7430392" y="645552"/>
                  <a:pt x="7428715" y="744679"/>
                  <a:pt x="7443687" y="932873"/>
                </a:cubicBezTo>
                <a:cubicBezTo>
                  <a:pt x="7167621" y="922176"/>
                  <a:pt x="6924405" y="969102"/>
                  <a:pt x="6692551" y="932873"/>
                </a:cubicBezTo>
                <a:cubicBezTo>
                  <a:pt x="6460697" y="896644"/>
                  <a:pt x="6208491" y="936306"/>
                  <a:pt x="5941416" y="932873"/>
                </a:cubicBezTo>
                <a:cubicBezTo>
                  <a:pt x="5674341" y="929440"/>
                  <a:pt x="5681767" y="916310"/>
                  <a:pt x="5488027" y="932873"/>
                </a:cubicBezTo>
                <a:cubicBezTo>
                  <a:pt x="5294287" y="949436"/>
                  <a:pt x="5062281" y="935781"/>
                  <a:pt x="4811329" y="932873"/>
                </a:cubicBezTo>
                <a:cubicBezTo>
                  <a:pt x="4560377" y="929965"/>
                  <a:pt x="4468236" y="910815"/>
                  <a:pt x="4357940" y="932873"/>
                </a:cubicBezTo>
                <a:cubicBezTo>
                  <a:pt x="4247644" y="954931"/>
                  <a:pt x="4000226" y="920817"/>
                  <a:pt x="3904552" y="932873"/>
                </a:cubicBezTo>
                <a:cubicBezTo>
                  <a:pt x="3808878" y="944929"/>
                  <a:pt x="3526820" y="966057"/>
                  <a:pt x="3227853" y="932873"/>
                </a:cubicBezTo>
                <a:cubicBezTo>
                  <a:pt x="2928886" y="899689"/>
                  <a:pt x="2853011" y="957353"/>
                  <a:pt x="2700028" y="932873"/>
                </a:cubicBezTo>
                <a:cubicBezTo>
                  <a:pt x="2547046" y="908393"/>
                  <a:pt x="2168483" y="949659"/>
                  <a:pt x="1948893" y="932873"/>
                </a:cubicBezTo>
                <a:cubicBezTo>
                  <a:pt x="1729303" y="916087"/>
                  <a:pt x="1554595" y="954330"/>
                  <a:pt x="1197757" y="932873"/>
                </a:cubicBezTo>
                <a:cubicBezTo>
                  <a:pt x="840919" y="911416"/>
                  <a:pt x="378664" y="889637"/>
                  <a:pt x="0" y="932873"/>
                </a:cubicBezTo>
                <a:cubicBezTo>
                  <a:pt x="11031" y="840879"/>
                  <a:pt x="19173" y="623229"/>
                  <a:pt x="0" y="494423"/>
                </a:cubicBezTo>
                <a:cubicBezTo>
                  <a:pt x="-19173" y="365617"/>
                  <a:pt x="9892" y="208651"/>
                  <a:pt x="0" y="0"/>
                </a:cubicBezTo>
                <a:close/>
              </a:path>
            </a:pathLst>
          </a:custGeom>
          <a:solidFill>
            <a:schemeClr val="accent6">
              <a:lumMod val="20000"/>
              <a:lumOff val="80000"/>
            </a:schemeClr>
          </a:solidFill>
          <a:ln w="38100">
            <a:solidFill>
              <a:srgbClr val="FFC000"/>
            </a:solidFill>
            <a:prstDash val="lgDashDot"/>
            <a:extLst>
              <a:ext uri="{C807C97D-BFC1-408E-A445-0C87EB9F89A2}">
                <ask:lineSketchStyleProps xmlns:ask="http://schemas.microsoft.com/office/drawing/2018/sketchyshapes" sd="3090738646">
                  <ask:type>
                    <ask:lineSketchFreehand/>
                  </ask:type>
                </ask:lineSketchStyleProps>
              </a:ext>
            </a:extLst>
          </a:ln>
          <a:effectLst>
            <a:outerShdw blurRad="76200" dist="12700" dir="8100000" sy="-23000" kx="800400" algn="br" rotWithShape="0">
              <a:prstClr val="black">
                <a:alpha val="20000"/>
              </a:prstClr>
            </a:outerShdw>
          </a:effectLst>
          <a:scene3d>
            <a:camera prst="isometricOffAxis1Right"/>
            <a:lightRig rig="threePt" dir="t"/>
          </a:scene3d>
        </p:spPr>
        <p:txBody>
          <a:bodyPr/>
          <a:lstStyle/>
          <a:p>
            <a:pPr algn="ctr"/>
            <a:r>
              <a:rPr lang="en-US" dirty="0" err="1"/>
              <a:t>Suy</a:t>
            </a:r>
            <a:r>
              <a:rPr lang="en-US" dirty="0"/>
              <a:t> </a:t>
            </a:r>
            <a:r>
              <a:rPr lang="en-US" dirty="0" err="1"/>
              <a:t>giảm</a:t>
            </a:r>
            <a:r>
              <a:rPr lang="en-US" dirty="0"/>
              <a:t> </a:t>
            </a:r>
            <a:r>
              <a:rPr lang="en-US" dirty="0" err="1"/>
              <a:t>hệ</a:t>
            </a:r>
            <a:r>
              <a:rPr lang="en-US" dirty="0"/>
              <a:t> </a:t>
            </a:r>
            <a:r>
              <a:rPr lang="en-US" dirty="0" err="1"/>
              <a:t>sinh</a:t>
            </a:r>
            <a:r>
              <a:rPr lang="en-US" dirty="0"/>
              <a:t> </a:t>
            </a:r>
            <a:r>
              <a:rPr lang="en-US" dirty="0" err="1"/>
              <a:t>thái</a:t>
            </a:r>
            <a:r>
              <a:rPr lang="en-US" dirty="0"/>
              <a:t> </a:t>
            </a:r>
            <a:r>
              <a:rPr lang="en-US" dirty="0" err="1"/>
              <a:t>dưới</a:t>
            </a:r>
            <a:r>
              <a:rPr lang="en-US" dirty="0"/>
              <a:t> </a:t>
            </a:r>
            <a:r>
              <a:rPr lang="en-US" dirty="0" err="1"/>
              <a:t>nước</a:t>
            </a:r>
            <a:endParaRPr lang="en-US" dirty="0"/>
          </a:p>
        </p:txBody>
      </p:sp>
      <p:sp>
        <p:nvSpPr>
          <p:cNvPr id="3" name="Slide Number Placeholder 2"/>
          <p:cNvSpPr>
            <a:spLocks noGrp="1"/>
          </p:cNvSpPr>
          <p:nvPr>
            <p:ph type="sldNum" sz="quarter" idx="12"/>
          </p:nvPr>
        </p:nvSpPr>
        <p:spPr/>
        <p:txBody>
          <a:bodyPr/>
          <a:lstStyle/>
          <a:p>
            <a:fld id="{9CD8D479-8942-46E8-A226-A4E01F7A105C}" type="slidenum">
              <a:rPr lang="en-US" smtClean="0"/>
              <a:t>7</a:t>
            </a:fld>
            <a:endParaRPr lang="en-US"/>
          </a:p>
        </p:txBody>
      </p:sp>
      <p:sp>
        <p:nvSpPr>
          <p:cNvPr id="4" name="Date Placeholder 3"/>
          <p:cNvSpPr>
            <a:spLocks noGrp="1"/>
          </p:cNvSpPr>
          <p:nvPr>
            <p:ph type="dt" sz="half" idx="10"/>
          </p:nvPr>
        </p:nvSpPr>
        <p:spPr/>
        <p:txBody>
          <a:bodyPr/>
          <a:lstStyle/>
          <a:p>
            <a:fld id="{4ECF5169-A952-4072-AA00-3C07FFC1CEAA}" type="datetime1">
              <a:rPr lang="en-US" smtClean="0"/>
              <a:t>3/4/2022</a:t>
            </a:fld>
            <a:endParaRPr lang="en-US" dirty="0"/>
          </a:p>
        </p:txBody>
      </p:sp>
      <p:sp>
        <p:nvSpPr>
          <p:cNvPr id="5" name="Footer Placeholder 4"/>
          <p:cNvSpPr>
            <a:spLocks noGrp="1"/>
          </p:cNvSpPr>
          <p:nvPr>
            <p:ph type="ftr" sz="quarter" idx="11"/>
          </p:nvPr>
        </p:nvSpPr>
        <p:spPr/>
        <p:txBody>
          <a:bodyPr/>
          <a:lstStyle/>
          <a:p>
            <a:r>
              <a:rPr lang="en-US"/>
              <a:t>Lowered Biodiversity</a:t>
            </a:r>
            <a:endParaRPr lang="en-US" dirty="0"/>
          </a:p>
        </p:txBody>
      </p:sp>
      <p:sp>
        <p:nvSpPr>
          <p:cNvPr id="6" name="TextBox 5">
            <a:extLst>
              <a:ext uri="{FF2B5EF4-FFF2-40B4-BE49-F238E27FC236}">
                <a16:creationId xmlns:a16="http://schemas.microsoft.com/office/drawing/2014/main" id="{84D8430F-8B20-46BC-B02C-BAFA0681E8FF}"/>
              </a:ext>
            </a:extLst>
          </p:cNvPr>
          <p:cNvSpPr txBox="1"/>
          <p:nvPr/>
        </p:nvSpPr>
        <p:spPr>
          <a:xfrm>
            <a:off x="122623" y="2197195"/>
            <a:ext cx="6278177" cy="4801314"/>
          </a:xfrm>
          <a:prstGeom prst="rect">
            <a:avLst/>
          </a:prstGeom>
          <a:noFill/>
        </p:spPr>
        <p:txBody>
          <a:bodyPr wrap="square" rtlCol="0">
            <a:spAutoFit/>
          </a:bodyPr>
          <a:lstStyle/>
          <a:p>
            <a:pPr marL="342900" indent="-342900">
              <a:buSzPct val="200000"/>
              <a:buBlip>
                <a:blip r:embed="rId2"/>
              </a:buBlip>
            </a:pPr>
            <a:r>
              <a:rPr lang="en-US" b="0" i="0" dirty="0" err="1">
                <a:solidFill>
                  <a:srgbClr val="000000"/>
                </a:solidFill>
                <a:effectLst/>
                <a:latin typeface="Arial" panose="020B0604020202020204" pitchFamily="34" charset="0"/>
              </a:rPr>
              <a:t>Suy</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giảm</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hệ</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sinh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thái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dưới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nước</a:t>
            </a:r>
            <a:r>
              <a:rPr lang="en-US" b="0" i="0" dirty="0">
                <a:solidFill>
                  <a:srgbClr val="000000"/>
                </a:solidFill>
                <a:effectLst/>
                <a:latin typeface="Arial" panose="020B0604020202020204" pitchFamily="34" charset="0"/>
              </a:rPr>
              <a:t>:</a:t>
            </a:r>
          </a:p>
          <a:p>
            <a:pPr marL="342900" indent="-342900">
              <a:buSzPct val="200000"/>
              <a:buBlip>
                <a:blip r:embed="rId2"/>
              </a:buBlip>
            </a:pPr>
            <a:endParaRPr lang="en-US" b="0" i="0" dirty="0">
              <a:solidFill>
                <a:srgbClr val="000000"/>
              </a:solidFill>
              <a:effectLst/>
              <a:latin typeface="Arial" panose="020B0604020202020204" pitchFamily="34" charset="0"/>
            </a:endParaRPr>
          </a:p>
          <a:p>
            <a:pPr marL="742950" lvl="1" indent="-285750">
              <a:buSzPct val="200000"/>
              <a:buBlip>
                <a:blip r:embed="rId3">
                  <a:extLst>
                    <a:ext uri="{96DAC541-7B7A-43D3-8B79-37D633B846F1}">
                      <asvg:svgBlip xmlns:asvg="http://schemas.microsoft.com/office/drawing/2016/SVG/main" r:embed="rId4"/>
                    </a:ext>
                  </a:extLst>
                </a:blip>
              </a:buBlip>
            </a:pPr>
            <a:r>
              <a:rPr lang="vi-VN" b="0" i="0" dirty="0">
                <a:solidFill>
                  <a:srgbClr val="000000"/>
                </a:solidFill>
                <a:effectLst/>
                <a:latin typeface="Arial" panose="020B0604020202020204" pitchFamily="34" charset="0"/>
              </a:rPr>
              <a:t>Chỉ với những chiếc thuy</a:t>
            </a:r>
            <a:r>
              <a:rPr lang="en-US" b="0" i="0" dirty="0">
                <a:solidFill>
                  <a:srgbClr val="000000"/>
                </a:solidFill>
                <a:effectLst/>
                <a:latin typeface="Arial" panose="020B0604020202020204" pitchFamily="34" charset="0"/>
              </a:rPr>
              <a:t>ề</a:t>
            </a:r>
            <a:r>
              <a:rPr lang="vi-VN" b="0" i="0" dirty="0">
                <a:solidFill>
                  <a:srgbClr val="000000"/>
                </a:solidFill>
                <a:effectLst/>
                <a:latin typeface="Arial" panose="020B0604020202020204" pitchFamily="34" charset="0"/>
              </a:rPr>
              <a:t>n câu và những mành lưới</a:t>
            </a:r>
            <a:r>
              <a:rPr lang="en-US" b="0" i="0" dirty="0">
                <a:solidFill>
                  <a:srgbClr val="000000"/>
                </a:solidFill>
                <a:effectLst/>
                <a:latin typeface="Arial" panose="020B0604020202020204" pitchFamily="34" charset="0"/>
              </a:rPr>
              <a:t> </a:t>
            </a:r>
            <a:r>
              <a:rPr lang="vi-VN" b="0" i="0" dirty="0">
                <a:solidFill>
                  <a:srgbClr val="000000"/>
                </a:solidFill>
                <a:effectLst/>
                <a:latin typeface="Arial" panose="020B0604020202020204" pitchFamily="34" charset="0"/>
              </a:rPr>
              <a:t>nhỏ, các cộng động khó có thể làm suy kiệt được nguồn hải sản, vì thế giữ được chúng cho đến ngày hôm nay. </a:t>
            </a:r>
            <a:endParaRPr lang="en-US" b="0" i="0" dirty="0">
              <a:solidFill>
                <a:srgbClr val="000000"/>
              </a:solidFill>
              <a:effectLst/>
              <a:latin typeface="Arial" panose="020B0604020202020204" pitchFamily="34" charset="0"/>
            </a:endParaRPr>
          </a:p>
          <a:p>
            <a:pPr marL="285750" indent="-285750">
              <a:buSzPct val="200000"/>
              <a:buBlip>
                <a:blip r:embed="rId3">
                  <a:extLst>
                    <a:ext uri="{96DAC541-7B7A-43D3-8B79-37D633B846F1}">
                      <asvg:svgBlip xmlns:asvg="http://schemas.microsoft.com/office/drawing/2016/SVG/main" r:embed="rId4"/>
                    </a:ext>
                  </a:extLst>
                </a:blip>
              </a:buBlip>
            </a:pPr>
            <a:endParaRPr lang="en-US" b="0" i="0" dirty="0">
              <a:solidFill>
                <a:srgbClr val="000000"/>
              </a:solidFill>
              <a:effectLst/>
              <a:latin typeface="Arial" panose="020B0604020202020204" pitchFamily="34" charset="0"/>
            </a:endParaRPr>
          </a:p>
          <a:p>
            <a:pPr marL="742950" lvl="1" indent="-285750">
              <a:buSzPct val="200000"/>
              <a:buBlip>
                <a:blip r:embed="rId5">
                  <a:extLst>
                    <a:ext uri="{96DAC541-7B7A-43D3-8B79-37D633B846F1}">
                      <asvg:svgBlip xmlns:asvg="http://schemas.microsoft.com/office/drawing/2016/SVG/main" r:embed="rId6"/>
                    </a:ext>
                  </a:extLst>
                </a:blip>
              </a:buBlip>
            </a:pPr>
            <a:r>
              <a:rPr lang="vi-VN" b="0" i="0" dirty="0">
                <a:solidFill>
                  <a:srgbClr val="000000"/>
                </a:solidFill>
                <a:effectLst/>
                <a:latin typeface="Arial" panose="020B0604020202020204" pitchFamily="34" charset="0"/>
              </a:rPr>
              <a:t>Ngày nay, bằng những lưới bắt cá rộng hàng dặm,</a:t>
            </a:r>
            <a:r>
              <a:rPr lang="en-US" dirty="0">
                <a:solidFill>
                  <a:srgbClr val="000000"/>
                </a:solidFill>
                <a:latin typeface="Arial" panose="020B0604020202020204" pitchFamily="34" charset="0"/>
              </a:rPr>
              <a:t> </a:t>
            </a:r>
            <a:r>
              <a:rPr lang="vi-VN" b="0" i="0" dirty="0">
                <a:solidFill>
                  <a:srgbClr val="000000"/>
                </a:solidFill>
                <a:effectLst/>
                <a:latin typeface="Arial" panose="020B0604020202020204" pitchFamily="34" charset="0"/>
              </a:rPr>
              <a:t>được kéo bởi những con tàu có tốc độ lớn thì các loài thuỷ sản khỏ bảo toàn được sự tồn tại của mình trong biển cả. </a:t>
            </a:r>
            <a:endParaRPr lang="en-US" b="0" i="0" dirty="0">
              <a:solidFill>
                <a:srgbClr val="000000"/>
              </a:solidFill>
              <a:effectLst/>
              <a:latin typeface="Arial" panose="020B0604020202020204" pitchFamily="34" charset="0"/>
            </a:endParaRPr>
          </a:p>
          <a:p>
            <a:pPr marL="285750" indent="-285750">
              <a:buSzPct val="200000"/>
              <a:buBlip>
                <a:blip r:embed="rId5">
                  <a:extLst>
                    <a:ext uri="{96DAC541-7B7A-43D3-8B79-37D633B846F1}">
                      <asvg:svgBlip xmlns:asvg="http://schemas.microsoft.com/office/drawing/2016/SVG/main" r:embed="rId6"/>
                    </a:ext>
                  </a:extLst>
                </a:blip>
              </a:buBlip>
            </a:pPr>
            <a:endParaRPr lang="en-US" b="0" i="0" dirty="0">
              <a:solidFill>
                <a:srgbClr val="000000"/>
              </a:solidFill>
              <a:effectLst/>
              <a:latin typeface="Arial" panose="020B0604020202020204" pitchFamily="34" charset="0"/>
            </a:endParaRPr>
          </a:p>
          <a:p>
            <a:pPr marL="742950" lvl="1" indent="-285750">
              <a:buSzPct val="200000"/>
              <a:buBlip>
                <a:blip r:embed="rId7">
                  <a:extLst>
                    <a:ext uri="{96DAC541-7B7A-43D3-8B79-37D633B846F1}">
                      <asvg:svgBlip xmlns:asvg="http://schemas.microsoft.com/office/drawing/2016/SVG/main" r:embed="rId8"/>
                    </a:ext>
                  </a:extLst>
                </a:blip>
              </a:buBlip>
            </a:pPr>
            <a:r>
              <a:rPr lang="vi-VN" b="0" i="0" dirty="0">
                <a:solidFill>
                  <a:srgbClr val="000000"/>
                </a:solidFill>
                <a:effectLst/>
                <a:latin typeface="Arial" panose="020B0604020202020204" pitchFamily="34" charset="0"/>
              </a:rPr>
              <a:t>Thêm vào đó, việc khai thác thuỷ sản bằng điện và chất nổ đang tận diệt tất cả các loài thuỷ sàn, kể cả</a:t>
            </a:r>
            <a:r>
              <a:rPr lang="en-US" dirty="0">
                <a:solidFill>
                  <a:srgbClr val="000000"/>
                </a:solidFill>
                <a:latin typeface="Arial" panose="020B0604020202020204" pitchFamily="34" charset="0"/>
              </a:rPr>
              <a:t> </a:t>
            </a:r>
            <a:r>
              <a:rPr lang="vi-VN" b="0" i="0" dirty="0">
                <a:solidFill>
                  <a:srgbClr val="000000"/>
                </a:solidFill>
                <a:effectLst/>
                <a:latin typeface="Arial" panose="020B0604020202020204" pitchFamily="34" charset="0"/>
              </a:rPr>
              <a:t>những thuỷ sản không nằm trong mục tiêu khai thác.</a:t>
            </a:r>
            <a:endParaRPr lang="en-US" b="0" i="0" dirty="0">
              <a:solidFill>
                <a:srgbClr val="000000"/>
              </a:solidFill>
              <a:effectLst/>
              <a:latin typeface="Arial" panose="020B0604020202020204" pitchFamily="34" charset="0"/>
            </a:endParaRPr>
          </a:p>
          <a:p>
            <a:br>
              <a:rPr lang="vi-VN" dirty="0"/>
            </a:br>
            <a:endParaRPr lang="en-US" b="0" i="0" dirty="0">
              <a:solidFill>
                <a:srgbClr val="000000"/>
              </a:solidFill>
              <a:effectLst/>
              <a:latin typeface="Arial" panose="020B0604020202020204" pitchFamily="34" charset="0"/>
            </a:endParaRPr>
          </a:p>
        </p:txBody>
      </p:sp>
      <p:pic>
        <p:nvPicPr>
          <p:cNvPr id="8" name="Picture 7" descr="A picture containing map&#10;&#10;Description automatically generated">
            <a:extLst>
              <a:ext uri="{FF2B5EF4-FFF2-40B4-BE49-F238E27FC236}">
                <a16:creationId xmlns:a16="http://schemas.microsoft.com/office/drawing/2014/main" id="{042FF02C-CD36-49E5-A21F-E7F52B476B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2775" y="143537"/>
            <a:ext cx="4905375" cy="19069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Picture 9" descr="A picture containing tree, ocean floor&#10;&#10;Description automatically generated">
            <a:extLst>
              <a:ext uri="{FF2B5EF4-FFF2-40B4-BE49-F238E27FC236}">
                <a16:creationId xmlns:a16="http://schemas.microsoft.com/office/drawing/2014/main" id="{DA5C5511-7374-4D4B-9DDF-DD3942E908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81875" y="2190986"/>
            <a:ext cx="4000500" cy="170535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Picture 11" descr="A fish swimming in water&#10;&#10;Description automatically generated with medium confidence">
            <a:extLst>
              <a:ext uri="{FF2B5EF4-FFF2-40B4-BE49-F238E27FC236}">
                <a16:creationId xmlns:a16="http://schemas.microsoft.com/office/drawing/2014/main" id="{ADE03FDE-C40A-47B7-B72B-7D8106CF69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23423" y="3990975"/>
            <a:ext cx="2858702" cy="24032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Picture 15" descr="A picture containing turtle, ocean floor&#10;&#10;Description automatically generated">
            <a:extLst>
              <a:ext uri="{FF2B5EF4-FFF2-40B4-BE49-F238E27FC236}">
                <a16:creationId xmlns:a16="http://schemas.microsoft.com/office/drawing/2014/main" id="{557BFDA6-E1F2-4946-9E2D-378572F593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3624" y="4187445"/>
            <a:ext cx="3158376" cy="230144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072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559" y="498763"/>
            <a:ext cx="6178304" cy="932873"/>
          </a:xfrm>
          <a:custGeom>
            <a:avLst/>
            <a:gdLst>
              <a:gd name="connsiteX0" fmla="*/ 0 w 6178304"/>
              <a:gd name="connsiteY0" fmla="*/ 0 h 932873"/>
              <a:gd name="connsiteX1" fmla="*/ 810044 w 6178304"/>
              <a:gd name="connsiteY1" fmla="*/ 0 h 932873"/>
              <a:gd name="connsiteX2" fmla="*/ 1434739 w 6178304"/>
              <a:gd name="connsiteY2" fmla="*/ 0 h 932873"/>
              <a:gd name="connsiteX3" fmla="*/ 2183001 w 6178304"/>
              <a:gd name="connsiteY3" fmla="*/ 0 h 932873"/>
              <a:gd name="connsiteX4" fmla="*/ 2807696 w 6178304"/>
              <a:gd name="connsiteY4" fmla="*/ 0 h 932873"/>
              <a:gd name="connsiteX5" fmla="*/ 3494174 w 6178304"/>
              <a:gd name="connsiteY5" fmla="*/ 0 h 932873"/>
              <a:gd name="connsiteX6" fmla="*/ 4118869 w 6178304"/>
              <a:gd name="connsiteY6" fmla="*/ 0 h 932873"/>
              <a:gd name="connsiteX7" fmla="*/ 4867131 w 6178304"/>
              <a:gd name="connsiteY7" fmla="*/ 0 h 932873"/>
              <a:gd name="connsiteX8" fmla="*/ 5553609 w 6178304"/>
              <a:gd name="connsiteY8" fmla="*/ 0 h 932873"/>
              <a:gd name="connsiteX9" fmla="*/ 6178304 w 6178304"/>
              <a:gd name="connsiteY9" fmla="*/ 0 h 932873"/>
              <a:gd name="connsiteX10" fmla="*/ 6178304 w 6178304"/>
              <a:gd name="connsiteY10" fmla="*/ 475765 h 932873"/>
              <a:gd name="connsiteX11" fmla="*/ 6178304 w 6178304"/>
              <a:gd name="connsiteY11" fmla="*/ 932873 h 932873"/>
              <a:gd name="connsiteX12" fmla="*/ 5368260 w 6178304"/>
              <a:gd name="connsiteY12" fmla="*/ 932873 h 932873"/>
              <a:gd name="connsiteX13" fmla="*/ 4743565 w 6178304"/>
              <a:gd name="connsiteY13" fmla="*/ 932873 h 932873"/>
              <a:gd name="connsiteX14" fmla="*/ 4057086 w 6178304"/>
              <a:gd name="connsiteY14" fmla="*/ 932873 h 932873"/>
              <a:gd name="connsiteX15" fmla="*/ 3308825 w 6178304"/>
              <a:gd name="connsiteY15" fmla="*/ 932873 h 932873"/>
              <a:gd name="connsiteX16" fmla="*/ 2745913 w 6178304"/>
              <a:gd name="connsiteY16" fmla="*/ 932873 h 932873"/>
              <a:gd name="connsiteX17" fmla="*/ 1935869 w 6178304"/>
              <a:gd name="connsiteY17" fmla="*/ 932873 h 932873"/>
              <a:gd name="connsiteX18" fmla="*/ 1125824 w 6178304"/>
              <a:gd name="connsiteY18" fmla="*/ 932873 h 932873"/>
              <a:gd name="connsiteX19" fmla="*/ 0 w 6178304"/>
              <a:gd name="connsiteY19" fmla="*/ 932873 h 932873"/>
              <a:gd name="connsiteX20" fmla="*/ 0 w 6178304"/>
              <a:gd name="connsiteY20" fmla="*/ 466437 h 932873"/>
              <a:gd name="connsiteX21" fmla="*/ 0 w 6178304"/>
              <a:gd name="connsiteY21" fmla="*/ 0 h 9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78304" h="932873" fill="none" extrusionOk="0">
                <a:moveTo>
                  <a:pt x="0" y="0"/>
                </a:moveTo>
                <a:cubicBezTo>
                  <a:pt x="306449" y="9406"/>
                  <a:pt x="487788" y="-3943"/>
                  <a:pt x="810044" y="0"/>
                </a:cubicBezTo>
                <a:cubicBezTo>
                  <a:pt x="1132300" y="3943"/>
                  <a:pt x="1286631" y="-18301"/>
                  <a:pt x="1434739" y="0"/>
                </a:cubicBezTo>
                <a:cubicBezTo>
                  <a:pt x="1582848" y="18301"/>
                  <a:pt x="1823114" y="8407"/>
                  <a:pt x="2183001" y="0"/>
                </a:cubicBezTo>
                <a:cubicBezTo>
                  <a:pt x="2542888" y="-8407"/>
                  <a:pt x="2550526" y="24918"/>
                  <a:pt x="2807696" y="0"/>
                </a:cubicBezTo>
                <a:cubicBezTo>
                  <a:pt x="3064867" y="-24918"/>
                  <a:pt x="3168875" y="22843"/>
                  <a:pt x="3494174" y="0"/>
                </a:cubicBezTo>
                <a:cubicBezTo>
                  <a:pt x="3819473" y="-22843"/>
                  <a:pt x="3899339" y="11285"/>
                  <a:pt x="4118869" y="0"/>
                </a:cubicBezTo>
                <a:cubicBezTo>
                  <a:pt x="4338399" y="-11285"/>
                  <a:pt x="4640006" y="-24812"/>
                  <a:pt x="4867131" y="0"/>
                </a:cubicBezTo>
                <a:cubicBezTo>
                  <a:pt x="5094256" y="24812"/>
                  <a:pt x="5293984" y="3546"/>
                  <a:pt x="5553609" y="0"/>
                </a:cubicBezTo>
                <a:cubicBezTo>
                  <a:pt x="5813234" y="-3546"/>
                  <a:pt x="6036884" y="14629"/>
                  <a:pt x="6178304" y="0"/>
                </a:cubicBezTo>
                <a:cubicBezTo>
                  <a:pt x="6166836" y="129812"/>
                  <a:pt x="6190864" y="307243"/>
                  <a:pt x="6178304" y="475765"/>
                </a:cubicBezTo>
                <a:cubicBezTo>
                  <a:pt x="6165744" y="644288"/>
                  <a:pt x="6158559" y="777943"/>
                  <a:pt x="6178304" y="932873"/>
                </a:cubicBezTo>
                <a:cubicBezTo>
                  <a:pt x="5873616" y="926149"/>
                  <a:pt x="5651252" y="894384"/>
                  <a:pt x="5368260" y="932873"/>
                </a:cubicBezTo>
                <a:cubicBezTo>
                  <a:pt x="5085268" y="971362"/>
                  <a:pt x="4919023" y="938873"/>
                  <a:pt x="4743565" y="932873"/>
                </a:cubicBezTo>
                <a:cubicBezTo>
                  <a:pt x="4568107" y="926873"/>
                  <a:pt x="4286133" y="948311"/>
                  <a:pt x="4057086" y="932873"/>
                </a:cubicBezTo>
                <a:cubicBezTo>
                  <a:pt x="3828039" y="917435"/>
                  <a:pt x="3580395" y="906053"/>
                  <a:pt x="3308825" y="932873"/>
                </a:cubicBezTo>
                <a:cubicBezTo>
                  <a:pt x="3037255" y="959693"/>
                  <a:pt x="2917316" y="935054"/>
                  <a:pt x="2745913" y="932873"/>
                </a:cubicBezTo>
                <a:cubicBezTo>
                  <a:pt x="2574510" y="930692"/>
                  <a:pt x="2334869" y="944187"/>
                  <a:pt x="1935869" y="932873"/>
                </a:cubicBezTo>
                <a:cubicBezTo>
                  <a:pt x="1536869" y="921559"/>
                  <a:pt x="1309566" y="896887"/>
                  <a:pt x="1125824" y="932873"/>
                </a:cubicBezTo>
                <a:cubicBezTo>
                  <a:pt x="942082" y="968859"/>
                  <a:pt x="444424" y="913584"/>
                  <a:pt x="0" y="932873"/>
                </a:cubicBezTo>
                <a:cubicBezTo>
                  <a:pt x="3625" y="783064"/>
                  <a:pt x="-4714" y="652290"/>
                  <a:pt x="0" y="466437"/>
                </a:cubicBezTo>
                <a:cubicBezTo>
                  <a:pt x="4714" y="280584"/>
                  <a:pt x="1984" y="122220"/>
                  <a:pt x="0" y="0"/>
                </a:cubicBezTo>
                <a:close/>
              </a:path>
              <a:path w="6178304" h="932873" stroke="0" extrusionOk="0">
                <a:moveTo>
                  <a:pt x="0" y="0"/>
                </a:moveTo>
                <a:cubicBezTo>
                  <a:pt x="195987" y="707"/>
                  <a:pt x="510564" y="32038"/>
                  <a:pt x="686478" y="0"/>
                </a:cubicBezTo>
                <a:cubicBezTo>
                  <a:pt x="862392" y="-32038"/>
                  <a:pt x="1176865" y="8449"/>
                  <a:pt x="1311173" y="0"/>
                </a:cubicBezTo>
                <a:cubicBezTo>
                  <a:pt x="1445482" y="-8449"/>
                  <a:pt x="1691461" y="222"/>
                  <a:pt x="2059435" y="0"/>
                </a:cubicBezTo>
                <a:cubicBezTo>
                  <a:pt x="2427409" y="-222"/>
                  <a:pt x="2438272" y="-5285"/>
                  <a:pt x="2684130" y="0"/>
                </a:cubicBezTo>
                <a:cubicBezTo>
                  <a:pt x="2929989" y="5285"/>
                  <a:pt x="3037014" y="-14292"/>
                  <a:pt x="3185259" y="0"/>
                </a:cubicBezTo>
                <a:cubicBezTo>
                  <a:pt x="3333504" y="14292"/>
                  <a:pt x="3559090" y="-17041"/>
                  <a:pt x="3809954" y="0"/>
                </a:cubicBezTo>
                <a:cubicBezTo>
                  <a:pt x="4060819" y="17041"/>
                  <a:pt x="4413424" y="-40232"/>
                  <a:pt x="4619998" y="0"/>
                </a:cubicBezTo>
                <a:cubicBezTo>
                  <a:pt x="4826572" y="40232"/>
                  <a:pt x="4980836" y="-18220"/>
                  <a:pt x="5244694" y="0"/>
                </a:cubicBezTo>
                <a:cubicBezTo>
                  <a:pt x="5508552" y="18220"/>
                  <a:pt x="5899304" y="-24317"/>
                  <a:pt x="6178304" y="0"/>
                </a:cubicBezTo>
                <a:cubicBezTo>
                  <a:pt x="6160799" y="95258"/>
                  <a:pt x="6198928" y="346095"/>
                  <a:pt x="6178304" y="457108"/>
                </a:cubicBezTo>
                <a:cubicBezTo>
                  <a:pt x="6157680" y="568121"/>
                  <a:pt x="6188042" y="793771"/>
                  <a:pt x="6178304" y="932873"/>
                </a:cubicBezTo>
                <a:cubicBezTo>
                  <a:pt x="5906790" y="908433"/>
                  <a:pt x="5743247" y="957567"/>
                  <a:pt x="5430043" y="932873"/>
                </a:cubicBezTo>
                <a:cubicBezTo>
                  <a:pt x="5116839" y="908179"/>
                  <a:pt x="4859798" y="943112"/>
                  <a:pt x="4619998" y="932873"/>
                </a:cubicBezTo>
                <a:cubicBezTo>
                  <a:pt x="4380199" y="922634"/>
                  <a:pt x="4218552" y="899642"/>
                  <a:pt x="3933520" y="932873"/>
                </a:cubicBezTo>
                <a:cubicBezTo>
                  <a:pt x="3648488" y="966104"/>
                  <a:pt x="3526079" y="922632"/>
                  <a:pt x="3185259" y="932873"/>
                </a:cubicBezTo>
                <a:cubicBezTo>
                  <a:pt x="2844439" y="943114"/>
                  <a:pt x="2846930" y="944744"/>
                  <a:pt x="2684130" y="932873"/>
                </a:cubicBezTo>
                <a:cubicBezTo>
                  <a:pt x="2521330" y="921002"/>
                  <a:pt x="2293410" y="908979"/>
                  <a:pt x="1997652" y="932873"/>
                </a:cubicBezTo>
                <a:cubicBezTo>
                  <a:pt x="1701894" y="956767"/>
                  <a:pt x="1598711" y="917526"/>
                  <a:pt x="1496523" y="932873"/>
                </a:cubicBezTo>
                <a:cubicBezTo>
                  <a:pt x="1394335" y="948220"/>
                  <a:pt x="1167554" y="936120"/>
                  <a:pt x="995393" y="932873"/>
                </a:cubicBezTo>
                <a:cubicBezTo>
                  <a:pt x="823232" y="929627"/>
                  <a:pt x="471319" y="950746"/>
                  <a:pt x="0" y="932873"/>
                </a:cubicBezTo>
                <a:cubicBezTo>
                  <a:pt x="4346" y="795106"/>
                  <a:pt x="-15040" y="653334"/>
                  <a:pt x="0" y="485094"/>
                </a:cubicBezTo>
                <a:cubicBezTo>
                  <a:pt x="15040" y="316854"/>
                  <a:pt x="-17013" y="221743"/>
                  <a:pt x="0" y="0"/>
                </a:cubicBezTo>
                <a:close/>
              </a:path>
            </a:pathLst>
          </a:custGeom>
          <a:solidFill>
            <a:schemeClr val="accent6">
              <a:lumMod val="20000"/>
              <a:lumOff val="80000"/>
            </a:schemeClr>
          </a:solidFill>
          <a:ln w="38100">
            <a:solidFill>
              <a:srgbClr val="FFC000"/>
            </a:solidFill>
            <a:prstDash val="lgDashDot"/>
            <a:extLst>
              <a:ext uri="{C807C97D-BFC1-408E-A445-0C87EB9F89A2}">
                <ask:lineSketchStyleProps xmlns:ask="http://schemas.microsoft.com/office/drawing/2018/sketchyshapes" sd="3090738646">
                  <ask:type>
                    <ask:lineSketchFreehand/>
                  </ask:type>
                </ask:lineSketchStyleProps>
              </a:ext>
            </a:extLst>
          </a:ln>
          <a:effectLst>
            <a:outerShdw blurRad="76200" dist="12700" dir="8100000" sy="-23000" kx="800400" algn="br" rotWithShape="0">
              <a:prstClr val="black">
                <a:alpha val="20000"/>
              </a:prstClr>
            </a:outerShdw>
          </a:effectLst>
          <a:scene3d>
            <a:camera prst="isometricOffAxis1Right"/>
            <a:lightRig rig="threePt" dir="t"/>
          </a:scene3d>
        </p:spPr>
        <p:txBody>
          <a:bodyPr/>
          <a:lstStyle/>
          <a:p>
            <a:pPr algn="ctr"/>
            <a:r>
              <a:rPr lang="en-US" dirty="0" err="1"/>
              <a:t>Số</a:t>
            </a:r>
            <a:r>
              <a:rPr lang="en-US" dirty="0"/>
              <a:t> </a:t>
            </a:r>
            <a:r>
              <a:rPr lang="en-US" dirty="0" err="1"/>
              <a:t>lượng</a:t>
            </a:r>
            <a:r>
              <a:rPr lang="en-US" dirty="0"/>
              <a:t> </a:t>
            </a:r>
            <a:r>
              <a:rPr lang="en-US" dirty="0" err="1"/>
              <a:t>cá</a:t>
            </a:r>
            <a:r>
              <a:rPr lang="en-US" dirty="0"/>
              <a:t> </a:t>
            </a:r>
            <a:r>
              <a:rPr lang="en-US" dirty="0" err="1"/>
              <a:t>thể</a:t>
            </a:r>
            <a:r>
              <a:rPr lang="en-US" dirty="0"/>
              <a:t> </a:t>
            </a:r>
            <a:r>
              <a:rPr lang="en-US" dirty="0" err="1"/>
              <a:t>giảm</a:t>
            </a:r>
            <a:endParaRPr lang="en-US" dirty="0"/>
          </a:p>
        </p:txBody>
      </p:sp>
      <p:sp>
        <p:nvSpPr>
          <p:cNvPr id="3" name="Slide Number Placeholder 2"/>
          <p:cNvSpPr>
            <a:spLocks noGrp="1"/>
          </p:cNvSpPr>
          <p:nvPr>
            <p:ph type="sldNum" sz="quarter" idx="12"/>
          </p:nvPr>
        </p:nvSpPr>
        <p:spPr/>
        <p:txBody>
          <a:bodyPr/>
          <a:lstStyle/>
          <a:p>
            <a:fld id="{9CD8D479-8942-46E8-A226-A4E01F7A105C}" type="slidenum">
              <a:rPr lang="en-US" smtClean="0"/>
              <a:t>8</a:t>
            </a:fld>
            <a:endParaRPr lang="en-US"/>
          </a:p>
        </p:txBody>
      </p:sp>
      <p:sp>
        <p:nvSpPr>
          <p:cNvPr id="4" name="Date Placeholder 3"/>
          <p:cNvSpPr>
            <a:spLocks noGrp="1"/>
          </p:cNvSpPr>
          <p:nvPr>
            <p:ph type="dt" sz="half" idx="10"/>
          </p:nvPr>
        </p:nvSpPr>
        <p:spPr/>
        <p:txBody>
          <a:bodyPr/>
          <a:lstStyle/>
          <a:p>
            <a:fld id="{4ECF5169-A952-4072-AA00-3C07FFC1CEAA}" type="datetime1">
              <a:rPr lang="en-US" smtClean="0"/>
              <a:t>3/4/2022</a:t>
            </a:fld>
            <a:endParaRPr lang="en-US" dirty="0"/>
          </a:p>
        </p:txBody>
      </p:sp>
      <p:sp>
        <p:nvSpPr>
          <p:cNvPr id="5" name="Footer Placeholder 4"/>
          <p:cNvSpPr>
            <a:spLocks noGrp="1"/>
          </p:cNvSpPr>
          <p:nvPr>
            <p:ph type="ftr" sz="quarter" idx="11"/>
          </p:nvPr>
        </p:nvSpPr>
        <p:spPr/>
        <p:txBody>
          <a:bodyPr/>
          <a:lstStyle/>
          <a:p>
            <a:r>
              <a:rPr lang="en-US"/>
              <a:t>Lowered Biodiversity</a:t>
            </a:r>
            <a:endParaRPr lang="en-US" dirty="0"/>
          </a:p>
        </p:txBody>
      </p:sp>
      <p:sp>
        <p:nvSpPr>
          <p:cNvPr id="6" name="TextBox 5">
            <a:extLst>
              <a:ext uri="{FF2B5EF4-FFF2-40B4-BE49-F238E27FC236}">
                <a16:creationId xmlns:a16="http://schemas.microsoft.com/office/drawing/2014/main" id="{84D8430F-8B20-46BC-B02C-BAFA0681E8FF}"/>
              </a:ext>
            </a:extLst>
          </p:cNvPr>
          <p:cNvSpPr txBox="1"/>
          <p:nvPr/>
        </p:nvSpPr>
        <p:spPr>
          <a:xfrm>
            <a:off x="79905" y="2019684"/>
            <a:ext cx="7244532" cy="5078313"/>
          </a:xfrm>
          <a:prstGeom prst="rect">
            <a:avLst/>
          </a:prstGeom>
          <a:noFill/>
        </p:spPr>
        <p:txBody>
          <a:bodyPr wrap="square" rtlCol="0">
            <a:spAutoFit/>
          </a:bodyPr>
          <a:lstStyle/>
          <a:p>
            <a:pPr marL="342900" indent="-342900">
              <a:buSzPct val="200000"/>
              <a:buBlip>
                <a:blip r:embed="rId2"/>
              </a:buBlip>
            </a:pPr>
            <a:r>
              <a:rPr lang="en-US" dirty="0" err="1">
                <a:solidFill>
                  <a:srgbClr val="000000"/>
                </a:solidFill>
                <a:latin typeface="Arial" panose="020B0604020202020204" pitchFamily="34" charset="0"/>
              </a:rPr>
              <a:t>Số</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lượng</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cá</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thể</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giảm</a:t>
            </a:r>
            <a:r>
              <a:rPr lang="vi-VN" b="0" i="0" dirty="0">
                <a:solidFill>
                  <a:srgbClr val="000000"/>
                </a:solidFill>
                <a:effectLst/>
                <a:latin typeface="Arial" panose="020B0604020202020204" pitchFamily="34" charset="0"/>
              </a:rPr>
              <a:t> </a:t>
            </a:r>
            <a:r>
              <a:rPr lang="en-US" b="0" i="0" dirty="0">
                <a:solidFill>
                  <a:srgbClr val="000000"/>
                </a:solidFill>
                <a:effectLst/>
                <a:latin typeface="Arial" panose="020B0604020202020204" pitchFamily="34" charset="0"/>
              </a:rPr>
              <a:t>:</a:t>
            </a:r>
          </a:p>
          <a:p>
            <a:pPr marL="342900" indent="-342900">
              <a:buSzPct val="200000"/>
              <a:buBlip>
                <a:blip r:embed="rId2"/>
              </a:buBlip>
            </a:pPr>
            <a:endParaRPr lang="en-US" b="0" i="0" dirty="0">
              <a:solidFill>
                <a:srgbClr val="000000"/>
              </a:solidFill>
              <a:effectLst/>
              <a:latin typeface="Arial" panose="020B0604020202020204" pitchFamily="34" charset="0"/>
            </a:endParaRPr>
          </a:p>
          <a:p>
            <a:pPr marL="742950" lvl="1" indent="-285750" algn="just" fontAlgn="base">
              <a:buSzPct val="200000"/>
              <a:buBlip>
                <a:blip r:embed="rId3"/>
              </a:buBlip>
            </a:pPr>
            <a:r>
              <a:rPr lang="vi-VN" b="0" i="0" dirty="0">
                <a:solidFill>
                  <a:srgbClr val="000000"/>
                </a:solidFill>
                <a:effectLst/>
                <a:latin typeface="Arial" panose="020B0604020202020204" pitchFamily="34" charset="0"/>
              </a:rPr>
              <a:t>Các loài động vật, nhất là những động vật có giá trị về y học như hổ, tê giác, về trang sức như chồn, gấu trắng</a:t>
            </a:r>
            <a:r>
              <a:rPr lang="en-US" dirty="0">
                <a:solidFill>
                  <a:srgbClr val="000000"/>
                </a:solidFill>
                <a:latin typeface="Arial" panose="020B0604020202020204" pitchFamily="34" charset="0"/>
              </a:rPr>
              <a:t> </a:t>
            </a:r>
            <a:r>
              <a:rPr lang="vi-VN" b="0" i="0" dirty="0">
                <a:solidFill>
                  <a:srgbClr val="000000"/>
                </a:solidFill>
                <a:effectLst/>
                <a:latin typeface="Arial" panose="020B0604020202020204" pitchFamily="34" charset="0"/>
              </a:rPr>
              <a:t>đang bị tiêu diệt đến mức báo động tuyệt chủng.</a:t>
            </a:r>
            <a:endParaRPr lang="en-US" b="0" i="0" dirty="0">
              <a:solidFill>
                <a:srgbClr val="000000"/>
              </a:solidFill>
              <a:effectLst/>
              <a:latin typeface="Arial" panose="020B0604020202020204" pitchFamily="34" charset="0"/>
            </a:endParaRPr>
          </a:p>
          <a:p>
            <a:pPr marL="742950" lvl="1" indent="-285750" algn="just" fontAlgn="base">
              <a:buSzPct val="200000"/>
              <a:buBlip>
                <a:blip r:embed="rId4"/>
              </a:buBlip>
            </a:pPr>
            <a:r>
              <a:rPr lang="vi-VN" b="0" i="0" dirty="0">
                <a:solidFill>
                  <a:srgbClr val="000000"/>
                </a:solidFill>
                <a:effectLst/>
                <a:latin typeface="Arial" panose="020B0604020202020204" pitchFamily="34" charset="0"/>
              </a:rPr>
              <a:t>Theo tính toán của các nhà khoa học thì có khoảng 10 đến 30 triệu loài sống trên trái đất và có khoảng 50 đến 90% trong số đó tồn tại ttong các cánh rừng nhiệt đới. Tuy nhiên, theo ước tính của các nhà khoa học, 60 trong số 240.000 loài thực vật của thế giới có thể sẽ bị tuyệt chủng trong 3 thập kỉ tới. số loài côn trùng có thể bị tuyệt chủng với số lượng lớn hơn. </a:t>
            </a:r>
            <a:endParaRPr lang="en-US" b="0" i="0" dirty="0">
              <a:solidFill>
                <a:srgbClr val="000000"/>
              </a:solidFill>
              <a:effectLst/>
              <a:latin typeface="Arial" panose="020B0604020202020204" pitchFamily="34" charset="0"/>
            </a:endParaRPr>
          </a:p>
          <a:p>
            <a:pPr marL="742950" lvl="1" indent="-285750" algn="just" fontAlgn="base">
              <a:buSzPct val="200000"/>
              <a:buBlip>
                <a:blip r:embed="rId5"/>
              </a:buBlip>
            </a:pPr>
            <a:r>
              <a:rPr lang="vi-VN" b="0" i="0" dirty="0">
                <a:solidFill>
                  <a:srgbClr val="000000"/>
                </a:solidFill>
                <a:effectLst/>
                <a:latin typeface="Arial" panose="020B0604020202020204" pitchFamily="34" charset="0"/>
              </a:rPr>
              <a:t>Hàng năm có 25.000 đến 50.000 loài tuyệt chửng và đa số những loài này chưa được nhận dạng. Theo số liệu được công bố tại Hội nghị bảo tồn thế giới, Liên minh b</a:t>
            </a:r>
            <a:r>
              <a:rPr lang="en-US" dirty="0">
                <a:solidFill>
                  <a:srgbClr val="000000"/>
                </a:solidFill>
                <a:latin typeface="Arial" panose="020B0604020202020204" pitchFamily="34" charset="0"/>
              </a:rPr>
              <a:t>ả</a:t>
            </a:r>
            <a:r>
              <a:rPr lang="vi-VN" b="0" i="0" dirty="0">
                <a:solidFill>
                  <a:srgbClr val="000000"/>
                </a:solidFill>
                <a:effectLst/>
                <a:latin typeface="Arial" panose="020B0604020202020204" pitchFamily="34" charset="0"/>
              </a:rPr>
              <a:t>o tồn thế giới (IUNC) số loài t</a:t>
            </a:r>
            <a:r>
              <a:rPr lang="en-US" b="0" i="0" dirty="0">
                <a:solidFill>
                  <a:srgbClr val="000000"/>
                </a:solidFill>
                <a:effectLst/>
                <a:latin typeface="Arial" panose="020B0604020202020204" pitchFamily="34" charset="0"/>
              </a:rPr>
              <a:t>r</a:t>
            </a:r>
            <a:r>
              <a:rPr lang="vi-VN" b="0" i="0" dirty="0">
                <a:solidFill>
                  <a:srgbClr val="000000"/>
                </a:solidFill>
                <a:effectLst/>
                <a:latin typeface="Arial" panose="020B0604020202020204" pitchFamily="34" charset="0"/>
              </a:rPr>
              <a:t>ong sách đỏ ngày càng tăng vọt. Sách đỏ năm 2004 cho thấy</a:t>
            </a:r>
            <a:r>
              <a:rPr lang="en-US" dirty="0">
                <a:solidFill>
                  <a:srgbClr val="000000"/>
                </a:solidFill>
                <a:latin typeface="Arial" panose="020B0604020202020204" pitchFamily="34" charset="0"/>
              </a:rPr>
              <a:t> </a:t>
            </a:r>
            <a:r>
              <a:rPr lang="vi-VN" b="0" i="0" dirty="0">
                <a:solidFill>
                  <a:srgbClr val="000000"/>
                </a:solidFill>
                <a:effectLst/>
                <a:latin typeface="Arial" panose="020B0604020202020204" pitchFamily="34" charset="0"/>
              </a:rPr>
              <a:t>có 12.259 loài bị đe doạ.</a:t>
            </a:r>
          </a:p>
          <a:p>
            <a:br>
              <a:rPr lang="vi-VN" dirty="0"/>
            </a:br>
            <a:endParaRPr lang="en-US" b="0" i="0" dirty="0">
              <a:solidFill>
                <a:srgbClr val="000000"/>
              </a:solidFill>
              <a:effectLst/>
              <a:latin typeface="Arial" panose="020B0604020202020204" pitchFamily="34" charset="0"/>
            </a:endParaRPr>
          </a:p>
        </p:txBody>
      </p:sp>
      <p:pic>
        <p:nvPicPr>
          <p:cNvPr id="8" name="Picture 7" descr="A picture containing mammal, fox, outdoor, ground&#10;&#10;Description automatically generated">
            <a:extLst>
              <a:ext uri="{FF2B5EF4-FFF2-40B4-BE49-F238E27FC236}">
                <a16:creationId xmlns:a16="http://schemas.microsoft.com/office/drawing/2014/main" id="{67E6372B-F685-4C8B-964F-1826834161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6005" y="3197899"/>
            <a:ext cx="4863570" cy="300552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 name="Picture 9" descr="A picture containing sunset, outdoor&#10;&#10;Description automatically generated">
            <a:extLst>
              <a:ext uri="{FF2B5EF4-FFF2-40B4-BE49-F238E27FC236}">
                <a16:creationId xmlns:a16="http://schemas.microsoft.com/office/drawing/2014/main" id="{DB4A06E3-094F-4CEE-A578-72356EBFE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2257" y="120509"/>
            <a:ext cx="5577318" cy="24893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36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FAB7-9C21-4A97-BC5C-1F838E24F0F4}"/>
              </a:ext>
            </a:extLst>
          </p:cNvPr>
          <p:cNvSpPr>
            <a:spLocks noGrp="1"/>
          </p:cNvSpPr>
          <p:nvPr>
            <p:ph type="title"/>
          </p:nvPr>
        </p:nvSpPr>
        <p:spPr>
          <a:xfrm>
            <a:off x="-344883" y="514258"/>
            <a:ext cx="7715501" cy="905164"/>
          </a:xfrm>
          <a:custGeom>
            <a:avLst/>
            <a:gdLst>
              <a:gd name="connsiteX0" fmla="*/ 0 w 7715501"/>
              <a:gd name="connsiteY0" fmla="*/ 0 h 905164"/>
              <a:gd name="connsiteX1" fmla="*/ 670655 w 7715501"/>
              <a:gd name="connsiteY1" fmla="*/ 0 h 905164"/>
              <a:gd name="connsiteX2" fmla="*/ 1264155 w 7715501"/>
              <a:gd name="connsiteY2" fmla="*/ 0 h 905164"/>
              <a:gd name="connsiteX3" fmla="*/ 1934810 w 7715501"/>
              <a:gd name="connsiteY3" fmla="*/ 0 h 905164"/>
              <a:gd name="connsiteX4" fmla="*/ 2374000 w 7715501"/>
              <a:gd name="connsiteY4" fmla="*/ 0 h 905164"/>
              <a:gd name="connsiteX5" fmla="*/ 2967500 w 7715501"/>
              <a:gd name="connsiteY5" fmla="*/ 0 h 905164"/>
              <a:gd name="connsiteX6" fmla="*/ 3329535 w 7715501"/>
              <a:gd name="connsiteY6" fmla="*/ 0 h 905164"/>
              <a:gd name="connsiteX7" fmla="*/ 3768725 w 7715501"/>
              <a:gd name="connsiteY7" fmla="*/ 0 h 905164"/>
              <a:gd name="connsiteX8" fmla="*/ 4362226 w 7715501"/>
              <a:gd name="connsiteY8" fmla="*/ 0 h 905164"/>
              <a:gd name="connsiteX9" fmla="*/ 5110036 w 7715501"/>
              <a:gd name="connsiteY9" fmla="*/ 0 h 905164"/>
              <a:gd name="connsiteX10" fmla="*/ 5549226 w 7715501"/>
              <a:gd name="connsiteY10" fmla="*/ 0 h 905164"/>
              <a:gd name="connsiteX11" fmla="*/ 6297036 w 7715501"/>
              <a:gd name="connsiteY11" fmla="*/ 0 h 905164"/>
              <a:gd name="connsiteX12" fmla="*/ 6967691 w 7715501"/>
              <a:gd name="connsiteY12" fmla="*/ 0 h 905164"/>
              <a:gd name="connsiteX13" fmla="*/ 7715501 w 7715501"/>
              <a:gd name="connsiteY13" fmla="*/ 0 h 905164"/>
              <a:gd name="connsiteX14" fmla="*/ 7715501 w 7715501"/>
              <a:gd name="connsiteY14" fmla="*/ 425427 h 905164"/>
              <a:gd name="connsiteX15" fmla="*/ 7715501 w 7715501"/>
              <a:gd name="connsiteY15" fmla="*/ 905164 h 905164"/>
              <a:gd name="connsiteX16" fmla="*/ 6967691 w 7715501"/>
              <a:gd name="connsiteY16" fmla="*/ 905164 h 905164"/>
              <a:gd name="connsiteX17" fmla="*/ 6528501 w 7715501"/>
              <a:gd name="connsiteY17" fmla="*/ 905164 h 905164"/>
              <a:gd name="connsiteX18" fmla="*/ 6012156 w 7715501"/>
              <a:gd name="connsiteY18" fmla="*/ 905164 h 905164"/>
              <a:gd name="connsiteX19" fmla="*/ 5341501 w 7715501"/>
              <a:gd name="connsiteY19" fmla="*/ 905164 h 905164"/>
              <a:gd name="connsiteX20" fmla="*/ 4902311 w 7715501"/>
              <a:gd name="connsiteY20" fmla="*/ 905164 h 905164"/>
              <a:gd name="connsiteX21" fmla="*/ 4540276 w 7715501"/>
              <a:gd name="connsiteY21" fmla="*/ 905164 h 905164"/>
              <a:gd name="connsiteX22" fmla="*/ 3792465 w 7715501"/>
              <a:gd name="connsiteY22" fmla="*/ 905164 h 905164"/>
              <a:gd name="connsiteX23" fmla="*/ 3121810 w 7715501"/>
              <a:gd name="connsiteY23" fmla="*/ 905164 h 905164"/>
              <a:gd name="connsiteX24" fmla="*/ 2682620 w 7715501"/>
              <a:gd name="connsiteY24" fmla="*/ 905164 h 905164"/>
              <a:gd name="connsiteX25" fmla="*/ 2011965 w 7715501"/>
              <a:gd name="connsiteY25" fmla="*/ 905164 h 905164"/>
              <a:gd name="connsiteX26" fmla="*/ 1341310 w 7715501"/>
              <a:gd name="connsiteY26" fmla="*/ 905164 h 905164"/>
              <a:gd name="connsiteX27" fmla="*/ 747810 w 7715501"/>
              <a:gd name="connsiteY27" fmla="*/ 905164 h 905164"/>
              <a:gd name="connsiteX28" fmla="*/ 0 w 7715501"/>
              <a:gd name="connsiteY28" fmla="*/ 905164 h 905164"/>
              <a:gd name="connsiteX29" fmla="*/ 0 w 7715501"/>
              <a:gd name="connsiteY29" fmla="*/ 434479 h 905164"/>
              <a:gd name="connsiteX30" fmla="*/ 0 w 7715501"/>
              <a:gd name="connsiteY30" fmla="*/ 0 h 90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15501" h="905164" fill="none" extrusionOk="0">
                <a:moveTo>
                  <a:pt x="0" y="0"/>
                </a:moveTo>
                <a:cubicBezTo>
                  <a:pt x="272618" y="-38156"/>
                  <a:pt x="390508" y="5135"/>
                  <a:pt x="670655" y="0"/>
                </a:cubicBezTo>
                <a:cubicBezTo>
                  <a:pt x="950802" y="-5135"/>
                  <a:pt x="1044710" y="45480"/>
                  <a:pt x="1264155" y="0"/>
                </a:cubicBezTo>
                <a:cubicBezTo>
                  <a:pt x="1483600" y="-45480"/>
                  <a:pt x="1696013" y="62263"/>
                  <a:pt x="1934810" y="0"/>
                </a:cubicBezTo>
                <a:cubicBezTo>
                  <a:pt x="2173608" y="-62263"/>
                  <a:pt x="2207663" y="32512"/>
                  <a:pt x="2374000" y="0"/>
                </a:cubicBezTo>
                <a:cubicBezTo>
                  <a:pt x="2540337" y="-32512"/>
                  <a:pt x="2810979" y="29030"/>
                  <a:pt x="2967500" y="0"/>
                </a:cubicBezTo>
                <a:cubicBezTo>
                  <a:pt x="3124021" y="-29030"/>
                  <a:pt x="3163891" y="1677"/>
                  <a:pt x="3329535" y="0"/>
                </a:cubicBezTo>
                <a:cubicBezTo>
                  <a:pt x="3495180" y="-1677"/>
                  <a:pt x="3613356" y="37497"/>
                  <a:pt x="3768725" y="0"/>
                </a:cubicBezTo>
                <a:cubicBezTo>
                  <a:pt x="3924094" y="-37497"/>
                  <a:pt x="4135835" y="11199"/>
                  <a:pt x="4362226" y="0"/>
                </a:cubicBezTo>
                <a:cubicBezTo>
                  <a:pt x="4588617" y="-11199"/>
                  <a:pt x="4763287" y="64412"/>
                  <a:pt x="5110036" y="0"/>
                </a:cubicBezTo>
                <a:cubicBezTo>
                  <a:pt x="5456785" y="-64412"/>
                  <a:pt x="5333437" y="30098"/>
                  <a:pt x="5549226" y="0"/>
                </a:cubicBezTo>
                <a:cubicBezTo>
                  <a:pt x="5765015" y="-30098"/>
                  <a:pt x="6060376" y="74845"/>
                  <a:pt x="6297036" y="0"/>
                </a:cubicBezTo>
                <a:cubicBezTo>
                  <a:pt x="6533696" y="-74845"/>
                  <a:pt x="6683196" y="16428"/>
                  <a:pt x="6967691" y="0"/>
                </a:cubicBezTo>
                <a:cubicBezTo>
                  <a:pt x="7252186" y="-16428"/>
                  <a:pt x="7471947" y="48805"/>
                  <a:pt x="7715501" y="0"/>
                </a:cubicBezTo>
                <a:cubicBezTo>
                  <a:pt x="7764973" y="186187"/>
                  <a:pt x="7672687" y="329567"/>
                  <a:pt x="7715501" y="425427"/>
                </a:cubicBezTo>
                <a:cubicBezTo>
                  <a:pt x="7758315" y="521287"/>
                  <a:pt x="7664520" y="704221"/>
                  <a:pt x="7715501" y="905164"/>
                </a:cubicBezTo>
                <a:cubicBezTo>
                  <a:pt x="7520350" y="987886"/>
                  <a:pt x="7174590" y="891091"/>
                  <a:pt x="6967691" y="905164"/>
                </a:cubicBezTo>
                <a:cubicBezTo>
                  <a:pt x="6760792" y="919237"/>
                  <a:pt x="6710531" y="899970"/>
                  <a:pt x="6528501" y="905164"/>
                </a:cubicBezTo>
                <a:cubicBezTo>
                  <a:pt x="6346471" y="910358"/>
                  <a:pt x="6172557" y="902288"/>
                  <a:pt x="6012156" y="905164"/>
                </a:cubicBezTo>
                <a:cubicBezTo>
                  <a:pt x="5851756" y="908040"/>
                  <a:pt x="5560068" y="836478"/>
                  <a:pt x="5341501" y="905164"/>
                </a:cubicBezTo>
                <a:cubicBezTo>
                  <a:pt x="5122934" y="973850"/>
                  <a:pt x="5010984" y="858975"/>
                  <a:pt x="4902311" y="905164"/>
                </a:cubicBezTo>
                <a:cubicBezTo>
                  <a:pt x="4793638" y="951353"/>
                  <a:pt x="4628634" y="882715"/>
                  <a:pt x="4540276" y="905164"/>
                </a:cubicBezTo>
                <a:cubicBezTo>
                  <a:pt x="4451919" y="927613"/>
                  <a:pt x="4130878" y="857733"/>
                  <a:pt x="3792465" y="905164"/>
                </a:cubicBezTo>
                <a:cubicBezTo>
                  <a:pt x="3454052" y="952595"/>
                  <a:pt x="3369486" y="863873"/>
                  <a:pt x="3121810" y="905164"/>
                </a:cubicBezTo>
                <a:cubicBezTo>
                  <a:pt x="2874135" y="946455"/>
                  <a:pt x="2779514" y="896557"/>
                  <a:pt x="2682620" y="905164"/>
                </a:cubicBezTo>
                <a:cubicBezTo>
                  <a:pt x="2585726" y="913771"/>
                  <a:pt x="2338168" y="877652"/>
                  <a:pt x="2011965" y="905164"/>
                </a:cubicBezTo>
                <a:cubicBezTo>
                  <a:pt x="1685762" y="932676"/>
                  <a:pt x="1611370" y="864408"/>
                  <a:pt x="1341310" y="905164"/>
                </a:cubicBezTo>
                <a:cubicBezTo>
                  <a:pt x="1071251" y="945920"/>
                  <a:pt x="947106" y="868390"/>
                  <a:pt x="747810" y="905164"/>
                </a:cubicBezTo>
                <a:cubicBezTo>
                  <a:pt x="548514" y="941938"/>
                  <a:pt x="342018" y="873077"/>
                  <a:pt x="0" y="905164"/>
                </a:cubicBezTo>
                <a:cubicBezTo>
                  <a:pt x="-13355" y="697370"/>
                  <a:pt x="41759" y="609029"/>
                  <a:pt x="0" y="434479"/>
                </a:cubicBezTo>
                <a:cubicBezTo>
                  <a:pt x="-41759" y="259930"/>
                  <a:pt x="35444" y="132198"/>
                  <a:pt x="0" y="0"/>
                </a:cubicBezTo>
                <a:close/>
              </a:path>
              <a:path w="7715501" h="905164" stroke="0" extrusionOk="0">
                <a:moveTo>
                  <a:pt x="0" y="0"/>
                </a:moveTo>
                <a:cubicBezTo>
                  <a:pt x="303224" y="-45059"/>
                  <a:pt x="423904" y="42120"/>
                  <a:pt x="670655" y="0"/>
                </a:cubicBezTo>
                <a:cubicBezTo>
                  <a:pt x="917407" y="-42120"/>
                  <a:pt x="890412" y="18785"/>
                  <a:pt x="1109845" y="0"/>
                </a:cubicBezTo>
                <a:cubicBezTo>
                  <a:pt x="1329278" y="-18785"/>
                  <a:pt x="1456275" y="9273"/>
                  <a:pt x="1626190" y="0"/>
                </a:cubicBezTo>
                <a:cubicBezTo>
                  <a:pt x="1796106" y="-9273"/>
                  <a:pt x="1850049" y="34781"/>
                  <a:pt x="1988225" y="0"/>
                </a:cubicBezTo>
                <a:cubicBezTo>
                  <a:pt x="2126401" y="-34781"/>
                  <a:pt x="2417041" y="16438"/>
                  <a:pt x="2581725" y="0"/>
                </a:cubicBezTo>
                <a:cubicBezTo>
                  <a:pt x="2746409" y="-16438"/>
                  <a:pt x="2850854" y="1187"/>
                  <a:pt x="2943760" y="0"/>
                </a:cubicBezTo>
                <a:cubicBezTo>
                  <a:pt x="3036666" y="-1187"/>
                  <a:pt x="3218463" y="9859"/>
                  <a:pt x="3305795" y="0"/>
                </a:cubicBezTo>
                <a:cubicBezTo>
                  <a:pt x="3393127" y="-9859"/>
                  <a:pt x="3688083" y="39837"/>
                  <a:pt x="3976451" y="0"/>
                </a:cubicBezTo>
                <a:cubicBezTo>
                  <a:pt x="4264819" y="-39837"/>
                  <a:pt x="4257741" y="13144"/>
                  <a:pt x="4338486" y="0"/>
                </a:cubicBezTo>
                <a:cubicBezTo>
                  <a:pt x="4419232" y="-13144"/>
                  <a:pt x="4753555" y="12268"/>
                  <a:pt x="4931986" y="0"/>
                </a:cubicBezTo>
                <a:cubicBezTo>
                  <a:pt x="5110417" y="-12268"/>
                  <a:pt x="5139973" y="32270"/>
                  <a:pt x="5294021" y="0"/>
                </a:cubicBezTo>
                <a:cubicBezTo>
                  <a:pt x="5448069" y="-32270"/>
                  <a:pt x="5675087" y="66579"/>
                  <a:pt x="5887521" y="0"/>
                </a:cubicBezTo>
                <a:cubicBezTo>
                  <a:pt x="6099955" y="-66579"/>
                  <a:pt x="6316266" y="14502"/>
                  <a:pt x="6635331" y="0"/>
                </a:cubicBezTo>
                <a:cubicBezTo>
                  <a:pt x="6954396" y="-14502"/>
                  <a:pt x="7217862" y="22161"/>
                  <a:pt x="7715501" y="0"/>
                </a:cubicBezTo>
                <a:cubicBezTo>
                  <a:pt x="7728318" y="171266"/>
                  <a:pt x="7714929" y="332396"/>
                  <a:pt x="7715501" y="452582"/>
                </a:cubicBezTo>
                <a:cubicBezTo>
                  <a:pt x="7716073" y="572768"/>
                  <a:pt x="7682425" y="726138"/>
                  <a:pt x="7715501" y="905164"/>
                </a:cubicBezTo>
                <a:cubicBezTo>
                  <a:pt x="7620776" y="948703"/>
                  <a:pt x="7375194" y="852758"/>
                  <a:pt x="7276311" y="905164"/>
                </a:cubicBezTo>
                <a:cubicBezTo>
                  <a:pt x="7177428" y="957570"/>
                  <a:pt x="6949130" y="891511"/>
                  <a:pt x="6837121" y="905164"/>
                </a:cubicBezTo>
                <a:cubicBezTo>
                  <a:pt x="6725112" y="918817"/>
                  <a:pt x="6479137" y="882508"/>
                  <a:pt x="6243621" y="905164"/>
                </a:cubicBezTo>
                <a:cubicBezTo>
                  <a:pt x="6008105" y="927820"/>
                  <a:pt x="5845441" y="852701"/>
                  <a:pt x="5650121" y="905164"/>
                </a:cubicBezTo>
                <a:cubicBezTo>
                  <a:pt x="5454801" y="957627"/>
                  <a:pt x="5165078" y="873432"/>
                  <a:pt x="4902311" y="905164"/>
                </a:cubicBezTo>
                <a:cubicBezTo>
                  <a:pt x="4639544" y="936896"/>
                  <a:pt x="4479033" y="885129"/>
                  <a:pt x="4231656" y="905164"/>
                </a:cubicBezTo>
                <a:cubicBezTo>
                  <a:pt x="3984280" y="925199"/>
                  <a:pt x="3748030" y="856165"/>
                  <a:pt x="3483845" y="905164"/>
                </a:cubicBezTo>
                <a:cubicBezTo>
                  <a:pt x="3219660" y="954163"/>
                  <a:pt x="3043561" y="881067"/>
                  <a:pt x="2813190" y="905164"/>
                </a:cubicBezTo>
                <a:cubicBezTo>
                  <a:pt x="2582819" y="929261"/>
                  <a:pt x="2584013" y="895869"/>
                  <a:pt x="2451155" y="905164"/>
                </a:cubicBezTo>
                <a:cubicBezTo>
                  <a:pt x="2318297" y="914459"/>
                  <a:pt x="2199421" y="898663"/>
                  <a:pt x="2011965" y="905164"/>
                </a:cubicBezTo>
                <a:cubicBezTo>
                  <a:pt x="1824509" y="911665"/>
                  <a:pt x="1774606" y="890667"/>
                  <a:pt x="1572775" y="905164"/>
                </a:cubicBezTo>
                <a:cubicBezTo>
                  <a:pt x="1370944" y="919661"/>
                  <a:pt x="1044552" y="849172"/>
                  <a:pt x="902120" y="905164"/>
                </a:cubicBezTo>
                <a:cubicBezTo>
                  <a:pt x="759689" y="961156"/>
                  <a:pt x="690235" y="868088"/>
                  <a:pt x="540085" y="905164"/>
                </a:cubicBezTo>
                <a:cubicBezTo>
                  <a:pt x="389936" y="942240"/>
                  <a:pt x="134548" y="887733"/>
                  <a:pt x="0" y="905164"/>
                </a:cubicBezTo>
                <a:cubicBezTo>
                  <a:pt x="-25465" y="673176"/>
                  <a:pt x="26295" y="614133"/>
                  <a:pt x="0" y="434479"/>
                </a:cubicBezTo>
                <a:cubicBezTo>
                  <a:pt x="-26295" y="254825"/>
                  <a:pt x="48559" y="217181"/>
                  <a:pt x="0" y="0"/>
                </a:cubicBezTo>
                <a:close/>
              </a:path>
            </a:pathLst>
          </a:custGeom>
          <a:solidFill>
            <a:schemeClr val="accent5">
              <a:lumMod val="40000"/>
              <a:lumOff val="60000"/>
            </a:schemeClr>
          </a:solidFill>
          <a:ln w="38100">
            <a:solidFill>
              <a:srgbClr val="FF0000"/>
            </a:solidFill>
            <a:prstDash val="sysDot"/>
            <a:extLst>
              <a:ext uri="{C807C97D-BFC1-408E-A445-0C87EB9F89A2}">
                <ask:lineSketchStyleProps xmlns:ask="http://schemas.microsoft.com/office/drawing/2018/sketchyshapes" sd="3111412082">
                  <ask:type>
                    <ask:lineSketchScribble/>
                  </ask:type>
                </ask:lineSketchStyleProps>
              </a:ext>
            </a:extLst>
          </a:ln>
          <a:scene3d>
            <a:camera prst="isometricOffAxis1Right"/>
            <a:lightRig rig="threePt" dir="t"/>
          </a:scene3d>
        </p:spPr>
        <p:txBody>
          <a:bodyPr/>
          <a:lstStyle/>
          <a:p>
            <a:pPr algn="ctr"/>
            <a:r>
              <a:rPr lang="en-US" dirty="0" err="1"/>
              <a:t>Nguyên</a:t>
            </a:r>
            <a:r>
              <a:rPr lang="en-US" dirty="0"/>
              <a:t> </a:t>
            </a:r>
            <a:r>
              <a:rPr lang="en-US" dirty="0" err="1"/>
              <a:t>nhân</a:t>
            </a:r>
            <a:r>
              <a:rPr lang="en-US" dirty="0"/>
              <a:t> </a:t>
            </a:r>
            <a:r>
              <a:rPr lang="en-US" dirty="0" err="1"/>
              <a:t>suy</a:t>
            </a:r>
            <a:r>
              <a:rPr lang="en-US" dirty="0"/>
              <a:t> </a:t>
            </a:r>
            <a:r>
              <a:rPr lang="en-US" dirty="0" err="1"/>
              <a:t>giảm</a:t>
            </a:r>
            <a:r>
              <a:rPr lang="en-US" dirty="0"/>
              <a:t> </a:t>
            </a:r>
            <a:r>
              <a:rPr lang="en-US" dirty="0" err="1"/>
              <a:t>đa</a:t>
            </a:r>
            <a:r>
              <a:rPr lang="en-US" dirty="0"/>
              <a:t> </a:t>
            </a:r>
            <a:r>
              <a:rPr lang="en-US" dirty="0" err="1"/>
              <a:t>dạng</a:t>
            </a:r>
            <a:r>
              <a:rPr lang="en-US" dirty="0"/>
              <a:t> </a:t>
            </a:r>
            <a:r>
              <a:rPr lang="en-US" dirty="0" err="1"/>
              <a:t>sinh</a:t>
            </a:r>
            <a:r>
              <a:rPr lang="en-US" dirty="0"/>
              <a:t> học</a:t>
            </a:r>
          </a:p>
        </p:txBody>
      </p:sp>
      <p:sp>
        <p:nvSpPr>
          <p:cNvPr id="3" name="Slide Number Placeholder 2">
            <a:extLst>
              <a:ext uri="{FF2B5EF4-FFF2-40B4-BE49-F238E27FC236}">
                <a16:creationId xmlns:a16="http://schemas.microsoft.com/office/drawing/2014/main" id="{962D7727-DCE5-47AE-94A0-47F4460799B0}"/>
              </a:ext>
            </a:extLst>
          </p:cNvPr>
          <p:cNvSpPr>
            <a:spLocks noGrp="1"/>
          </p:cNvSpPr>
          <p:nvPr>
            <p:ph type="sldNum" sz="quarter" idx="12"/>
          </p:nvPr>
        </p:nvSpPr>
        <p:spPr/>
        <p:txBody>
          <a:bodyPr/>
          <a:lstStyle/>
          <a:p>
            <a:fld id="{9CD8D479-8942-46E8-A226-A4E01F7A105C}" type="slidenum">
              <a:rPr lang="en-US" smtClean="0"/>
              <a:t>9</a:t>
            </a:fld>
            <a:endParaRPr lang="en-US"/>
          </a:p>
        </p:txBody>
      </p:sp>
      <p:sp>
        <p:nvSpPr>
          <p:cNvPr id="4" name="Date Placeholder 3">
            <a:extLst>
              <a:ext uri="{FF2B5EF4-FFF2-40B4-BE49-F238E27FC236}">
                <a16:creationId xmlns:a16="http://schemas.microsoft.com/office/drawing/2014/main" id="{9AEA2A68-DAB2-4485-AF3F-397988FCB9FB}"/>
              </a:ext>
            </a:extLst>
          </p:cNvPr>
          <p:cNvSpPr>
            <a:spLocks noGrp="1"/>
          </p:cNvSpPr>
          <p:nvPr>
            <p:ph type="dt" sz="half" idx="10"/>
          </p:nvPr>
        </p:nvSpPr>
        <p:spPr/>
        <p:txBody>
          <a:bodyPr/>
          <a:lstStyle/>
          <a:p>
            <a:fld id="{ACE9B26A-9790-4128-A1D1-BBEDAE205B9C}" type="datetime1">
              <a:rPr lang="en-US" smtClean="0"/>
              <a:t>3/4/2022</a:t>
            </a:fld>
            <a:endParaRPr lang="en-US" dirty="0"/>
          </a:p>
        </p:txBody>
      </p:sp>
      <p:sp>
        <p:nvSpPr>
          <p:cNvPr id="5" name="Footer Placeholder 4">
            <a:extLst>
              <a:ext uri="{FF2B5EF4-FFF2-40B4-BE49-F238E27FC236}">
                <a16:creationId xmlns:a16="http://schemas.microsoft.com/office/drawing/2014/main" id="{67B6CA9A-FDBC-435B-B9F3-D74AA56B0141}"/>
              </a:ext>
            </a:extLst>
          </p:cNvPr>
          <p:cNvSpPr>
            <a:spLocks noGrp="1"/>
          </p:cNvSpPr>
          <p:nvPr>
            <p:ph type="ftr" sz="quarter" idx="11"/>
          </p:nvPr>
        </p:nvSpPr>
        <p:spPr/>
        <p:txBody>
          <a:bodyPr/>
          <a:lstStyle/>
          <a:p>
            <a:r>
              <a:rPr lang="en-US"/>
              <a:t>Lowered Biodiversity</a:t>
            </a:r>
            <a:endParaRPr lang="en-US" dirty="0"/>
          </a:p>
        </p:txBody>
      </p:sp>
      <p:graphicFrame>
        <p:nvGraphicFramePr>
          <p:cNvPr id="7" name="Diagram 6">
            <a:extLst>
              <a:ext uri="{FF2B5EF4-FFF2-40B4-BE49-F238E27FC236}">
                <a16:creationId xmlns:a16="http://schemas.microsoft.com/office/drawing/2014/main" id="{5AC0A953-93B4-4DBB-9AE1-CB6603495FC5}"/>
              </a:ext>
            </a:extLst>
          </p:cNvPr>
          <p:cNvGraphicFramePr/>
          <p:nvPr>
            <p:extLst>
              <p:ext uri="{D42A27DB-BD31-4B8C-83A1-F6EECF244321}">
                <p14:modId xmlns:p14="http://schemas.microsoft.com/office/powerpoint/2010/main" val="3416324072"/>
              </p:ext>
            </p:extLst>
          </p:nvPr>
        </p:nvGraphicFramePr>
        <p:xfrm>
          <a:off x="4701308" y="73120"/>
          <a:ext cx="8765309" cy="6417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calendar&#10;&#10;Description automatically generated">
            <a:extLst>
              <a:ext uri="{FF2B5EF4-FFF2-40B4-BE49-F238E27FC236}">
                <a16:creationId xmlns:a16="http://schemas.microsoft.com/office/drawing/2014/main" id="{86631BC3-1952-4595-9EBE-F2267D5497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653" y="1962727"/>
            <a:ext cx="6146264" cy="45974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069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cology 16x9">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 ecology education photo presentation.potx" id="{C2041BFC-79DD-469A-9C9C-CE3A45FF64F3}" vid="{F6D325B2-35D9-40C5-B4CD-C0A8483D5659}"/>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FE49361E2F644496E301D3F4C5E040" ma:contentTypeVersion="2" ma:contentTypeDescription="Create a new document." ma:contentTypeScope="" ma:versionID="555594472e4189a0c392d7cc06917d82">
  <xsd:schema xmlns:xsd="http://www.w3.org/2001/XMLSchema" xmlns:xs="http://www.w3.org/2001/XMLSchema" xmlns:p="http://schemas.microsoft.com/office/2006/metadata/properties" xmlns:ns3="4e1e22e3-cd4d-486e-b858-2c234ae4ceaf" targetNamespace="http://schemas.microsoft.com/office/2006/metadata/properties" ma:root="true" ma:fieldsID="2a86dd23351f8c238155173a8eeecffe" ns3:_="">
    <xsd:import namespace="4e1e22e3-cd4d-486e-b858-2c234ae4cea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1e22e3-cd4d-486e-b858-2c234ae4ce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B7F163-A59E-4E25-AF13-5158F4B007AA}">
  <ds:schemaRefs>
    <ds:schemaRef ds:uri="http://schemas.microsoft.com/sharepoint/v3/contenttype/forms"/>
  </ds:schemaRefs>
</ds:datastoreItem>
</file>

<file path=customXml/itemProps2.xml><?xml version="1.0" encoding="utf-8"?>
<ds:datastoreItem xmlns:ds="http://schemas.openxmlformats.org/officeDocument/2006/customXml" ds:itemID="{95FE0636-22B9-4478-A67D-86F911D88B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1e22e3-cd4d-486e-b858-2c234ae4ce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49585D-1E31-4843-AAEB-988AC57257FD}">
  <ds:schemaRefs>
    <ds:schemaRef ds:uri="4e1e22e3-cd4d-486e-b858-2c234ae4ceaf"/>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Nature ecology education photo presentation</Template>
  <TotalTime>700</TotalTime>
  <Words>1309</Words>
  <Application>Microsoft Office PowerPoint</Application>
  <PresentationFormat>Widescreen</PresentationFormat>
  <Paragraphs>133</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Corbel</vt:lpstr>
      <vt:lpstr>Verdana</vt:lpstr>
      <vt:lpstr>Wingdings</vt:lpstr>
      <vt:lpstr>Ecology 16x9</vt:lpstr>
      <vt:lpstr>Title Layout</vt:lpstr>
      <vt:lpstr>PowerPoint Presentation</vt:lpstr>
      <vt:lpstr>Đa dạng sinh học là gì ?</vt:lpstr>
      <vt:lpstr>Thực trạng suy giảm đa dạng sinh học</vt:lpstr>
      <vt:lpstr>Suy giảm đa dạng sinh học trên cạn</vt:lpstr>
      <vt:lpstr>Suy giảm đa dạng sinh học trên cạn</vt:lpstr>
      <vt:lpstr>Suy giảm hệ sinh thái dưới nước</vt:lpstr>
      <vt:lpstr>Số lượng cá thể giảm</vt:lpstr>
      <vt:lpstr>Nguyên nhân suy giảm đa dạng sinh học</vt:lpstr>
      <vt:lpstr>Hậu quả của suy giảm đa dạng sinh học</vt:lpstr>
      <vt:lpstr>Các giải pháp bảo vệ sự đa dạng sinh học</vt:lpstr>
      <vt:lpstr>Nguồn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BÙI THỊ THANH NGÂN</dc:creator>
  <cp:lastModifiedBy>BÙI THỊ THANH NGÂN</cp:lastModifiedBy>
  <cp:revision>2</cp:revision>
  <dcterms:created xsi:type="dcterms:W3CDTF">2022-03-01T08:22:17Z</dcterms:created>
  <dcterms:modified xsi:type="dcterms:W3CDTF">2022-03-04T19:01:13Z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0x01010049FE49361E2F644496E301D3F4C5E040</vt:lpwstr>
  </property>
</Properties>
</file>